
<file path=[Content_Types].xml><?xml version="1.0" encoding="utf-8"?>
<Types xmlns="http://schemas.openxmlformats.org/package/2006/content-types">
  <Default Extension="pdf" ContentType="image/unknown"/>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8"/>
  </p:notesMasterIdLst>
  <p:sldIdLst>
    <p:sldId id="256" r:id="rId2"/>
    <p:sldId id="268" r:id="rId3"/>
    <p:sldId id="280" r:id="rId4"/>
    <p:sldId id="277" r:id="rId5"/>
    <p:sldId id="269" r:id="rId6"/>
    <p:sldId id="270" r:id="rId7"/>
    <p:sldId id="274" r:id="rId8"/>
    <p:sldId id="272" r:id="rId9"/>
    <p:sldId id="275" r:id="rId10"/>
    <p:sldId id="273" r:id="rId11"/>
    <p:sldId id="276" r:id="rId12"/>
    <p:sldId id="261" r:id="rId13"/>
    <p:sldId id="282" r:id="rId14"/>
    <p:sldId id="278" r:id="rId15"/>
    <p:sldId id="279" r:id="rId16"/>
    <p:sldId id="28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0" autoAdjust="0"/>
  </p:normalViewPr>
  <p:slideViewPr>
    <p:cSldViewPr>
      <p:cViewPr>
        <p:scale>
          <a:sx n="77" d="100"/>
          <a:sy n="77" d="100"/>
        </p:scale>
        <p:origin x="-1164" y="-186"/>
      </p:cViewPr>
      <p:guideLst>
        <p:guide orient="horz" pos="2160"/>
        <p:guide pos="2880"/>
      </p:guideLst>
    </p:cSldViewPr>
  </p:slideViewPr>
  <p:outlineViewPr>
    <p:cViewPr>
      <p:scale>
        <a:sx n="33" d="100"/>
        <a:sy n="33" d="100"/>
      </p:scale>
      <p:origin x="0" y="138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D8304-D32E-455A-8D0C-1E823047CB7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NZ"/>
        </a:p>
      </dgm:t>
    </dgm:pt>
    <dgm:pt modelId="{E0E8C087-9A74-4989-9559-B0084D463AE2}">
      <dgm:prSet phldrT="[Text]" custT="1"/>
      <dgm:spPr/>
      <dgm:t>
        <a:bodyPr/>
        <a:lstStyle/>
        <a:p>
          <a:r>
            <a:rPr lang="en-NZ" sz="1400" b="1" dirty="0" smtClean="0"/>
            <a:t>Nov 2015</a:t>
          </a:r>
          <a:r>
            <a:rPr lang="en-NZ" sz="1400" dirty="0" smtClean="0"/>
            <a:t> - TRONP Chairman wrote to Minister Tolley who invited a proposal.  </a:t>
          </a:r>
          <a:endParaRPr lang="en-NZ" sz="1400" dirty="0"/>
        </a:p>
      </dgm:t>
    </dgm:pt>
    <dgm:pt modelId="{71DDB3E1-FA73-4684-BF1A-C3EE66A4B365}" type="parTrans" cxnId="{0854A5A1-93DE-4A1F-9356-EE9E80D64D6B}">
      <dgm:prSet/>
      <dgm:spPr/>
      <dgm:t>
        <a:bodyPr/>
        <a:lstStyle/>
        <a:p>
          <a:endParaRPr lang="en-NZ"/>
        </a:p>
      </dgm:t>
    </dgm:pt>
    <dgm:pt modelId="{AF75F644-E5ED-4392-A1DF-F2C3FB74F4E8}" type="sibTrans" cxnId="{0854A5A1-93DE-4A1F-9356-EE9E80D64D6B}">
      <dgm:prSet/>
      <dgm:spPr/>
      <dgm:t>
        <a:bodyPr/>
        <a:lstStyle/>
        <a:p>
          <a:endParaRPr lang="en-NZ"/>
        </a:p>
      </dgm:t>
    </dgm:pt>
    <dgm:pt modelId="{1385E7AA-D5C0-4F7F-859F-C466E69C5D44}">
      <dgm:prSet phldrT="[Text]" custT="1"/>
      <dgm:spPr/>
      <dgm:t>
        <a:bodyPr/>
        <a:lstStyle/>
        <a:p>
          <a:r>
            <a:rPr lang="en-NZ" sz="1200" b="1" dirty="0"/>
            <a:t>March 2016 </a:t>
          </a:r>
          <a:r>
            <a:rPr lang="en-NZ" sz="1200" dirty="0"/>
            <a:t>- Minister takes Proposal to Cabinet Ministers </a:t>
          </a:r>
        </a:p>
      </dgm:t>
    </dgm:pt>
    <dgm:pt modelId="{8D89471D-7A01-47A8-B743-4FB74D075898}" type="parTrans" cxnId="{61160229-E7A2-4836-BD38-8AFC4F241424}">
      <dgm:prSet/>
      <dgm:spPr/>
      <dgm:t>
        <a:bodyPr/>
        <a:lstStyle/>
        <a:p>
          <a:endParaRPr lang="en-NZ"/>
        </a:p>
      </dgm:t>
    </dgm:pt>
    <dgm:pt modelId="{30558CCD-08AB-41FA-8187-28A5723B6B34}" type="sibTrans" cxnId="{61160229-E7A2-4836-BD38-8AFC4F241424}">
      <dgm:prSet/>
      <dgm:spPr/>
      <dgm:t>
        <a:bodyPr/>
        <a:lstStyle/>
        <a:p>
          <a:endParaRPr lang="en-NZ"/>
        </a:p>
      </dgm:t>
    </dgm:pt>
    <dgm:pt modelId="{32E17904-F715-4728-9118-845EA263157A}">
      <dgm:prSet phldrT="[Text]" custT="1"/>
      <dgm:spPr/>
      <dgm:t>
        <a:bodyPr/>
        <a:lstStyle/>
        <a:p>
          <a:r>
            <a:rPr lang="en-NZ" sz="1200" b="1" dirty="0"/>
            <a:t>June 2016 - </a:t>
          </a:r>
          <a:r>
            <a:rPr lang="en-NZ" sz="1200" dirty="0"/>
            <a:t>Cabinet endorses approach and asks  for more information</a:t>
          </a:r>
        </a:p>
      </dgm:t>
    </dgm:pt>
    <dgm:pt modelId="{BDDDC6B2-2123-4439-9271-F7D533E11162}" type="parTrans" cxnId="{0E7625AF-A10F-4F6B-9BF1-B6A0EB1F9BB4}">
      <dgm:prSet/>
      <dgm:spPr/>
      <dgm:t>
        <a:bodyPr/>
        <a:lstStyle/>
        <a:p>
          <a:endParaRPr lang="en-NZ"/>
        </a:p>
      </dgm:t>
    </dgm:pt>
    <dgm:pt modelId="{E5F61F27-87B3-4F1D-902D-85BAAC4EB684}" type="sibTrans" cxnId="{0E7625AF-A10F-4F6B-9BF1-B6A0EB1F9BB4}">
      <dgm:prSet/>
      <dgm:spPr/>
      <dgm:t>
        <a:bodyPr/>
        <a:lstStyle/>
        <a:p>
          <a:endParaRPr lang="en-NZ"/>
        </a:p>
      </dgm:t>
    </dgm:pt>
    <dgm:pt modelId="{4D98FADF-1E63-4C28-A6CB-581822A01AAD}">
      <dgm:prSet phldrT="[Text]" custT="1"/>
      <dgm:spPr/>
      <dgm:t>
        <a:bodyPr/>
        <a:lstStyle/>
        <a:p>
          <a:r>
            <a:rPr lang="en-NZ" sz="1400" b="1" dirty="0"/>
            <a:t>September 2016</a:t>
          </a:r>
          <a:r>
            <a:rPr lang="en-NZ" sz="1400" dirty="0"/>
            <a:t> </a:t>
          </a:r>
          <a:r>
            <a:rPr lang="en-NZ" sz="1400" dirty="0" smtClean="0"/>
            <a:t> </a:t>
          </a:r>
          <a:r>
            <a:rPr lang="en-NZ" sz="1400" dirty="0"/>
            <a:t>Phase one implementation begins - community consultation</a:t>
          </a:r>
        </a:p>
      </dgm:t>
    </dgm:pt>
    <dgm:pt modelId="{A9EBF476-6E18-4817-B1C0-04024C5FDB6B}" type="parTrans" cxnId="{4C583B1D-6779-41B4-B250-F4A57FC70CB6}">
      <dgm:prSet/>
      <dgm:spPr/>
      <dgm:t>
        <a:bodyPr/>
        <a:lstStyle/>
        <a:p>
          <a:endParaRPr lang="en-NZ"/>
        </a:p>
      </dgm:t>
    </dgm:pt>
    <dgm:pt modelId="{787E3119-2A6F-41BD-AC55-7DB4903ABBAE}" type="sibTrans" cxnId="{4C583B1D-6779-41B4-B250-F4A57FC70CB6}">
      <dgm:prSet/>
      <dgm:spPr/>
      <dgm:t>
        <a:bodyPr/>
        <a:lstStyle/>
        <a:p>
          <a:endParaRPr lang="en-NZ"/>
        </a:p>
      </dgm:t>
    </dgm:pt>
    <dgm:pt modelId="{BA49D217-3C23-4185-A18E-6D25F61F18B8}">
      <dgm:prSet phldrT="[Text]" custT="1"/>
      <dgm:spPr/>
      <dgm:t>
        <a:bodyPr/>
        <a:lstStyle/>
        <a:p>
          <a:pPr algn="l"/>
          <a:r>
            <a:rPr lang="en-NZ" sz="1400" b="1" dirty="0"/>
            <a:t>21 </a:t>
          </a:r>
          <a:r>
            <a:rPr lang="en-NZ" sz="1400" b="1" dirty="0" smtClean="0"/>
            <a:t>Sept - </a:t>
          </a:r>
          <a:r>
            <a:rPr lang="en-NZ" sz="1400" dirty="0" smtClean="0"/>
            <a:t>Pre-Launch hui </a:t>
          </a:r>
          <a:r>
            <a:rPr lang="en-NZ" sz="1400" b="1" dirty="0" smtClean="0"/>
            <a:t>29 Sept </a:t>
          </a:r>
          <a:r>
            <a:rPr lang="en-NZ" sz="1400" dirty="0" smtClean="0"/>
            <a:t>- Official </a:t>
          </a:r>
          <a:r>
            <a:rPr lang="en-NZ" sz="1400" dirty="0"/>
            <a:t>Launch</a:t>
          </a:r>
        </a:p>
      </dgm:t>
    </dgm:pt>
    <dgm:pt modelId="{61F9E4C0-0F35-4766-AB4A-C7BCAAE0CCCC}" type="parTrans" cxnId="{1ED0969E-557E-4858-8E85-E0DDE624649B}">
      <dgm:prSet/>
      <dgm:spPr/>
      <dgm:t>
        <a:bodyPr/>
        <a:lstStyle/>
        <a:p>
          <a:endParaRPr lang="en-NZ"/>
        </a:p>
      </dgm:t>
    </dgm:pt>
    <dgm:pt modelId="{80EB71E9-A2BD-4B6E-BD7A-6A98200C07B3}" type="sibTrans" cxnId="{1ED0969E-557E-4858-8E85-E0DDE624649B}">
      <dgm:prSet/>
      <dgm:spPr/>
      <dgm:t>
        <a:bodyPr/>
        <a:lstStyle/>
        <a:p>
          <a:endParaRPr lang="en-NZ"/>
        </a:p>
      </dgm:t>
    </dgm:pt>
    <dgm:pt modelId="{47732D7D-3BFD-4FC4-B745-87560B067980}">
      <dgm:prSet phldrT="[Text]" custT="1"/>
      <dgm:spPr/>
      <dgm:t>
        <a:bodyPr/>
        <a:lstStyle/>
        <a:p>
          <a:pPr algn="l"/>
          <a:r>
            <a:rPr lang="en-NZ" sz="1200" b="1" dirty="0"/>
            <a:t>Nov 2016</a:t>
          </a:r>
          <a:r>
            <a:rPr lang="en-NZ" sz="1200" dirty="0"/>
            <a:t> - Integrated System </a:t>
          </a:r>
          <a:r>
            <a:rPr lang="en-NZ" sz="1200" dirty="0" smtClean="0"/>
            <a:t>Response and Community </a:t>
          </a:r>
          <a:r>
            <a:rPr lang="en-NZ" sz="1200" dirty="0"/>
            <a:t>Action Plans</a:t>
          </a:r>
        </a:p>
        <a:p>
          <a:pPr algn="l"/>
          <a:r>
            <a:rPr lang="en-NZ" sz="1200" b="1" dirty="0"/>
            <a:t>Jan  2017 -</a:t>
          </a:r>
          <a:r>
            <a:rPr lang="en-NZ" sz="1200" dirty="0"/>
            <a:t> Whanau </a:t>
          </a:r>
          <a:r>
            <a:rPr lang="en-NZ" sz="1200" dirty="0" smtClean="0"/>
            <a:t>Voice &amp; Website</a:t>
          </a:r>
          <a:endParaRPr lang="en-NZ" sz="1200" dirty="0"/>
        </a:p>
      </dgm:t>
    </dgm:pt>
    <dgm:pt modelId="{42D814CF-06F4-4D8E-AF6D-79B558BE6D3D}" type="parTrans" cxnId="{A72EBA65-4070-406F-9E7B-40D18AEE1C61}">
      <dgm:prSet/>
      <dgm:spPr/>
      <dgm:t>
        <a:bodyPr/>
        <a:lstStyle/>
        <a:p>
          <a:endParaRPr lang="en-NZ"/>
        </a:p>
      </dgm:t>
    </dgm:pt>
    <dgm:pt modelId="{6C0B5E48-9535-4C13-99F3-6A1879612125}" type="sibTrans" cxnId="{A72EBA65-4070-406F-9E7B-40D18AEE1C61}">
      <dgm:prSet/>
      <dgm:spPr/>
      <dgm:t>
        <a:bodyPr/>
        <a:lstStyle/>
        <a:p>
          <a:endParaRPr lang="en-NZ"/>
        </a:p>
      </dgm:t>
    </dgm:pt>
    <dgm:pt modelId="{66856686-24B4-473B-BDB1-BDD8BF2D319B}" type="pres">
      <dgm:prSet presAssocID="{8C5D8304-D32E-455A-8D0C-1E823047CB7B}" presName="Name0" presStyleCnt="0">
        <dgm:presLayoutVars>
          <dgm:dir/>
        </dgm:presLayoutVars>
      </dgm:prSet>
      <dgm:spPr/>
      <dgm:t>
        <a:bodyPr/>
        <a:lstStyle/>
        <a:p>
          <a:endParaRPr lang="en-NZ"/>
        </a:p>
      </dgm:t>
    </dgm:pt>
    <dgm:pt modelId="{80176822-DE16-49C7-9B90-293C1B8F233B}" type="pres">
      <dgm:prSet presAssocID="{E0E8C087-9A74-4989-9559-B0084D463AE2}" presName="parComposite" presStyleCnt="0"/>
      <dgm:spPr/>
    </dgm:pt>
    <dgm:pt modelId="{AC09C6B0-493B-43E6-8F2E-3A4F2776323D}" type="pres">
      <dgm:prSet presAssocID="{E0E8C087-9A74-4989-9559-B0084D463AE2}" presName="parBigCircle" presStyleLbl="node0" presStyleIdx="0" presStyleCnt="2" custLinFactX="-19316" custLinFactNeighborX="-100000" custLinFactNeighborY="-5074"/>
      <dgm:spPr/>
    </dgm:pt>
    <dgm:pt modelId="{4E060BF1-FEEA-428D-8E94-0FE1B3A75CBA}" type="pres">
      <dgm:prSet presAssocID="{E0E8C087-9A74-4989-9559-B0084D463AE2}" presName="parTx" presStyleLbl="revTx" presStyleIdx="0" presStyleCnt="10" custAng="3900000" custScaleX="112999" custScaleY="176501" custLinFactNeighborX="-71434" custLinFactNeighborY="-65227"/>
      <dgm:spPr/>
      <dgm:t>
        <a:bodyPr/>
        <a:lstStyle/>
        <a:p>
          <a:endParaRPr lang="en-NZ"/>
        </a:p>
      </dgm:t>
    </dgm:pt>
    <dgm:pt modelId="{631482B1-788E-430E-BC39-2FDB5F7ED902}" type="pres">
      <dgm:prSet presAssocID="{E0E8C087-9A74-4989-9559-B0084D463AE2}" presName="bSpace" presStyleCnt="0"/>
      <dgm:spPr/>
    </dgm:pt>
    <dgm:pt modelId="{C2E7F659-7173-414D-955C-70D97F1F59FD}" type="pres">
      <dgm:prSet presAssocID="{E0E8C087-9A74-4989-9559-B0084D463AE2}" presName="parBackupNorm" presStyleCnt="0"/>
      <dgm:spPr/>
    </dgm:pt>
    <dgm:pt modelId="{75117573-F1C7-4EBB-9423-99E50C9F04B7}" type="pres">
      <dgm:prSet presAssocID="{AF75F644-E5ED-4392-A1DF-F2C3FB74F4E8}" presName="parSpace" presStyleCnt="0"/>
      <dgm:spPr/>
    </dgm:pt>
    <dgm:pt modelId="{0069D20A-E21B-42CC-816B-DE1B2E85D12F}" type="pres">
      <dgm:prSet presAssocID="{1385E7AA-D5C0-4F7F-859F-C466E69C5D44}" presName="desBackupLeftNorm" presStyleCnt="0"/>
      <dgm:spPr/>
    </dgm:pt>
    <dgm:pt modelId="{77C6A36D-D9CF-471F-AE6F-2E7663329899}" type="pres">
      <dgm:prSet presAssocID="{1385E7AA-D5C0-4F7F-859F-C466E69C5D44}" presName="desComposite" presStyleCnt="0"/>
      <dgm:spPr/>
    </dgm:pt>
    <dgm:pt modelId="{3AA28C69-47EE-4990-A690-7ECA5CDB44C5}" type="pres">
      <dgm:prSet presAssocID="{1385E7AA-D5C0-4F7F-859F-C466E69C5D44}" presName="desCircle" presStyleLbl="node1" presStyleIdx="0" presStyleCnt="4" custLinFactX="-68121" custLinFactNeighborX="-100000" custLinFactNeighborY="-44085"/>
      <dgm:spPr/>
    </dgm:pt>
    <dgm:pt modelId="{C6EE66F3-0E8D-49E7-8CA2-CC23F1C1B046}" type="pres">
      <dgm:prSet presAssocID="{1385E7AA-D5C0-4F7F-859F-C466E69C5D44}" presName="chTx" presStyleLbl="revTx" presStyleIdx="1" presStyleCnt="10" custAng="3900000" custLinFactNeighborX="-37151" custLinFactNeighborY="8307"/>
      <dgm:spPr/>
      <dgm:t>
        <a:bodyPr/>
        <a:lstStyle/>
        <a:p>
          <a:endParaRPr lang="en-NZ"/>
        </a:p>
      </dgm:t>
    </dgm:pt>
    <dgm:pt modelId="{90B876E5-592C-4E59-846A-1B5958E5D28B}" type="pres">
      <dgm:prSet presAssocID="{1385E7AA-D5C0-4F7F-859F-C466E69C5D44}" presName="desTx" presStyleLbl="revTx" presStyleIdx="2" presStyleCnt="10">
        <dgm:presLayoutVars>
          <dgm:bulletEnabled val="1"/>
        </dgm:presLayoutVars>
      </dgm:prSet>
      <dgm:spPr/>
    </dgm:pt>
    <dgm:pt modelId="{365B6593-8B92-471A-8C62-4EEEC7683E05}" type="pres">
      <dgm:prSet presAssocID="{1385E7AA-D5C0-4F7F-859F-C466E69C5D44}" presName="desBackupRightNorm" presStyleCnt="0"/>
      <dgm:spPr/>
    </dgm:pt>
    <dgm:pt modelId="{F92BAF95-2156-4EE9-AB73-AE00AD760FF0}" type="pres">
      <dgm:prSet presAssocID="{30558CCD-08AB-41FA-8187-28A5723B6B34}" presName="desSpace" presStyleCnt="0"/>
      <dgm:spPr/>
    </dgm:pt>
    <dgm:pt modelId="{3050EC73-ED9B-4B7F-8124-6D78BAEA8634}" type="pres">
      <dgm:prSet presAssocID="{32E17904-F715-4728-9118-845EA263157A}" presName="desBackupLeftNorm" presStyleCnt="0"/>
      <dgm:spPr/>
    </dgm:pt>
    <dgm:pt modelId="{B5832ECE-4BD0-48B2-BDC2-14B74E97538D}" type="pres">
      <dgm:prSet presAssocID="{32E17904-F715-4728-9118-845EA263157A}" presName="desComposite" presStyleCnt="0"/>
      <dgm:spPr/>
    </dgm:pt>
    <dgm:pt modelId="{C6373842-5FCE-4BA2-90DB-BA184AD84A47}" type="pres">
      <dgm:prSet presAssocID="{32E17904-F715-4728-9118-845EA263157A}" presName="desCircle" presStyleLbl="node1" presStyleIdx="1" presStyleCnt="4" custLinFactNeighborX="-66282" custLinFactNeighborY="-44085"/>
      <dgm:spPr/>
    </dgm:pt>
    <dgm:pt modelId="{BAA828DD-EE9C-444D-B395-4FBC2CEE32D8}" type="pres">
      <dgm:prSet presAssocID="{32E17904-F715-4728-9118-845EA263157A}" presName="chTx" presStyleLbl="revTx" presStyleIdx="3" presStyleCnt="10" custAng="3900000" custLinFactNeighborX="25351" custLinFactNeighborY="457"/>
      <dgm:spPr/>
      <dgm:t>
        <a:bodyPr/>
        <a:lstStyle/>
        <a:p>
          <a:endParaRPr lang="en-NZ"/>
        </a:p>
      </dgm:t>
    </dgm:pt>
    <dgm:pt modelId="{7F3FD527-3C4A-40D1-9AFD-EC94340F8FD5}" type="pres">
      <dgm:prSet presAssocID="{32E17904-F715-4728-9118-845EA263157A}" presName="desTx" presStyleLbl="revTx" presStyleIdx="4" presStyleCnt="10">
        <dgm:presLayoutVars>
          <dgm:bulletEnabled val="1"/>
        </dgm:presLayoutVars>
      </dgm:prSet>
      <dgm:spPr/>
    </dgm:pt>
    <dgm:pt modelId="{F90FB9EF-5F0F-4FC2-B003-ED88FBB35FAE}" type="pres">
      <dgm:prSet presAssocID="{32E17904-F715-4728-9118-845EA263157A}" presName="desBackupRightNorm" presStyleCnt="0"/>
      <dgm:spPr/>
    </dgm:pt>
    <dgm:pt modelId="{01B3F166-89A7-46FD-8D51-96BD784FF19B}" type="pres">
      <dgm:prSet presAssocID="{E5F61F27-87B3-4F1D-902D-85BAAC4EB684}" presName="desSpace" presStyleCnt="0"/>
      <dgm:spPr/>
    </dgm:pt>
    <dgm:pt modelId="{81F2C817-4676-4653-B4B1-77724DBAF45E}" type="pres">
      <dgm:prSet presAssocID="{4D98FADF-1E63-4C28-A6CB-581822A01AAD}" presName="parComposite" presStyleCnt="0"/>
      <dgm:spPr/>
    </dgm:pt>
    <dgm:pt modelId="{5EE63FBE-968F-4AF0-98C1-4DAF54D7BCAB}" type="pres">
      <dgm:prSet presAssocID="{4D98FADF-1E63-4C28-A6CB-581822A01AAD}" presName="parBigCircle" presStyleLbl="node0" presStyleIdx="1" presStyleCnt="2" custLinFactNeighborX="-12744" custLinFactNeighborY="-5074"/>
      <dgm:spPr/>
    </dgm:pt>
    <dgm:pt modelId="{A2E940A9-0C3C-4B55-8F41-F5B1C1367908}" type="pres">
      <dgm:prSet presAssocID="{4D98FADF-1E63-4C28-A6CB-581822A01AAD}" presName="parTx" presStyleLbl="revTx" presStyleIdx="5" presStyleCnt="10" custAng="3900000" custLinFactNeighborX="-39452" custLinFactNeighborY="-2014"/>
      <dgm:spPr/>
      <dgm:t>
        <a:bodyPr/>
        <a:lstStyle/>
        <a:p>
          <a:endParaRPr lang="en-NZ"/>
        </a:p>
      </dgm:t>
    </dgm:pt>
    <dgm:pt modelId="{EFC9AB47-00C0-4C44-8BE2-8F6409464C2D}" type="pres">
      <dgm:prSet presAssocID="{4D98FADF-1E63-4C28-A6CB-581822A01AAD}" presName="bSpace" presStyleCnt="0"/>
      <dgm:spPr/>
    </dgm:pt>
    <dgm:pt modelId="{25BD72BD-0E50-4F84-82B6-48A9B15B226F}" type="pres">
      <dgm:prSet presAssocID="{4D98FADF-1E63-4C28-A6CB-581822A01AAD}" presName="parBackupNorm" presStyleCnt="0"/>
      <dgm:spPr/>
    </dgm:pt>
    <dgm:pt modelId="{348CD04F-5CBC-45DE-B61F-C3EAF6AB95DA}" type="pres">
      <dgm:prSet presAssocID="{787E3119-2A6F-41BD-AC55-7DB4903ABBAE}" presName="parSpace" presStyleCnt="0"/>
      <dgm:spPr/>
    </dgm:pt>
    <dgm:pt modelId="{E2A89F55-E215-453D-9C87-24C30D1722BE}" type="pres">
      <dgm:prSet presAssocID="{BA49D217-3C23-4185-A18E-6D25F61F18B8}" presName="desBackupLeftNorm" presStyleCnt="0"/>
      <dgm:spPr/>
    </dgm:pt>
    <dgm:pt modelId="{1D437F16-1A07-4C66-8852-D96A6A75E356}" type="pres">
      <dgm:prSet presAssocID="{BA49D217-3C23-4185-A18E-6D25F61F18B8}" presName="desComposite" presStyleCnt="0"/>
      <dgm:spPr/>
    </dgm:pt>
    <dgm:pt modelId="{6216F48B-1F5D-47A3-9268-A024CF7ED2B3}" type="pres">
      <dgm:prSet presAssocID="{BA49D217-3C23-4185-A18E-6D25F61F18B8}" presName="desCircle" presStyleLbl="node1" presStyleIdx="2" presStyleCnt="4" custLinFactNeighborX="33422" custLinFactNeighborY="-65917"/>
      <dgm:spPr/>
    </dgm:pt>
    <dgm:pt modelId="{7E4361A4-AD86-4B76-9FCC-F9191F350F81}" type="pres">
      <dgm:prSet presAssocID="{BA49D217-3C23-4185-A18E-6D25F61F18B8}" presName="chTx" presStyleLbl="revTx" presStyleIdx="6" presStyleCnt="10" custAng="3900000" custScaleX="112679" custScaleY="81013" custLinFactNeighborX="54081" custLinFactNeighborY="16101"/>
      <dgm:spPr/>
      <dgm:t>
        <a:bodyPr/>
        <a:lstStyle/>
        <a:p>
          <a:endParaRPr lang="en-NZ"/>
        </a:p>
      </dgm:t>
    </dgm:pt>
    <dgm:pt modelId="{0F3D4B40-1A4B-4CBC-80A3-B5B401A0C8B5}" type="pres">
      <dgm:prSet presAssocID="{BA49D217-3C23-4185-A18E-6D25F61F18B8}" presName="desTx" presStyleLbl="revTx" presStyleIdx="7" presStyleCnt="10" custLinFactNeighborX="11024" custLinFactNeighborY="4867">
        <dgm:presLayoutVars>
          <dgm:bulletEnabled val="1"/>
        </dgm:presLayoutVars>
      </dgm:prSet>
      <dgm:spPr/>
    </dgm:pt>
    <dgm:pt modelId="{4C3D2AA5-F94E-4306-B070-370768A7FB3D}" type="pres">
      <dgm:prSet presAssocID="{BA49D217-3C23-4185-A18E-6D25F61F18B8}" presName="desBackupRightNorm" presStyleCnt="0"/>
      <dgm:spPr/>
    </dgm:pt>
    <dgm:pt modelId="{4E6020D1-C261-4B61-86EF-BD3781CC283F}" type="pres">
      <dgm:prSet presAssocID="{80EB71E9-A2BD-4B6E-BD7A-6A98200C07B3}" presName="desSpace" presStyleCnt="0"/>
      <dgm:spPr/>
    </dgm:pt>
    <dgm:pt modelId="{4A4106BF-9E4F-470F-B601-0514A349EF61}" type="pres">
      <dgm:prSet presAssocID="{47732D7D-3BFD-4FC4-B745-87560B067980}" presName="desBackupLeftNorm" presStyleCnt="0"/>
      <dgm:spPr/>
    </dgm:pt>
    <dgm:pt modelId="{69602069-DA8E-43D9-AC77-7844F1D1A117}" type="pres">
      <dgm:prSet presAssocID="{47732D7D-3BFD-4FC4-B745-87560B067980}" presName="desComposite" presStyleCnt="0"/>
      <dgm:spPr/>
    </dgm:pt>
    <dgm:pt modelId="{A30FF642-DD92-4C11-9CA8-0F24F745FCCB}" type="pres">
      <dgm:prSet presAssocID="{47732D7D-3BFD-4FC4-B745-87560B067980}" presName="desCircle" presStyleLbl="node1" presStyleIdx="3" presStyleCnt="4" custLinFactX="59299" custLinFactNeighborX="100000" custLinFactNeighborY="-44085"/>
      <dgm:spPr/>
    </dgm:pt>
    <dgm:pt modelId="{96C7634B-D836-4E10-BCA4-9525B27401C0}" type="pres">
      <dgm:prSet presAssocID="{47732D7D-3BFD-4FC4-B745-87560B067980}" presName="chTx" presStyleLbl="revTx" presStyleIdx="8" presStyleCnt="10" custAng="3900000" custLinFactX="31996" custLinFactNeighborX="100000" custLinFactNeighborY="-4006"/>
      <dgm:spPr/>
      <dgm:t>
        <a:bodyPr/>
        <a:lstStyle/>
        <a:p>
          <a:endParaRPr lang="en-NZ"/>
        </a:p>
      </dgm:t>
    </dgm:pt>
    <dgm:pt modelId="{BF6B4908-3CAB-4FFD-9704-482FEC96331A}" type="pres">
      <dgm:prSet presAssocID="{47732D7D-3BFD-4FC4-B745-87560B067980}" presName="desTx" presStyleLbl="revTx" presStyleIdx="9" presStyleCnt="10">
        <dgm:presLayoutVars>
          <dgm:bulletEnabled val="1"/>
        </dgm:presLayoutVars>
      </dgm:prSet>
      <dgm:spPr/>
    </dgm:pt>
    <dgm:pt modelId="{BC057E31-A14E-4629-8136-24FB734EF955}" type="pres">
      <dgm:prSet presAssocID="{47732D7D-3BFD-4FC4-B745-87560B067980}" presName="desBackupRightNorm" presStyleCnt="0"/>
      <dgm:spPr/>
    </dgm:pt>
    <dgm:pt modelId="{9A63D1C8-8109-4F3F-8FC3-D9EA804826DE}" type="pres">
      <dgm:prSet presAssocID="{6C0B5E48-9535-4C13-99F3-6A1879612125}" presName="desSpace" presStyleCnt="0"/>
      <dgm:spPr/>
    </dgm:pt>
  </dgm:ptLst>
  <dgm:cxnLst>
    <dgm:cxn modelId="{CA811241-F669-4FF6-8F2C-15404FF9B229}" type="presOf" srcId="{32E17904-F715-4728-9118-845EA263157A}" destId="{BAA828DD-EE9C-444D-B395-4FBC2CEE32D8}" srcOrd="0" destOrd="0" presId="urn:microsoft.com/office/officeart/2008/layout/CircleAccentTimeline"/>
    <dgm:cxn modelId="{470EEE6E-F094-4BFD-95A0-C371E96100F7}" type="presOf" srcId="{1385E7AA-D5C0-4F7F-859F-C466E69C5D44}" destId="{C6EE66F3-0E8D-49E7-8CA2-CC23F1C1B046}" srcOrd="0" destOrd="0" presId="urn:microsoft.com/office/officeart/2008/layout/CircleAccentTimeline"/>
    <dgm:cxn modelId="{0854A5A1-93DE-4A1F-9356-EE9E80D64D6B}" srcId="{8C5D8304-D32E-455A-8D0C-1E823047CB7B}" destId="{E0E8C087-9A74-4989-9559-B0084D463AE2}" srcOrd="0" destOrd="0" parTransId="{71DDB3E1-FA73-4684-BF1A-C3EE66A4B365}" sibTransId="{AF75F644-E5ED-4392-A1DF-F2C3FB74F4E8}"/>
    <dgm:cxn modelId="{E44062D4-5534-4C48-A3F9-D39AC987FD6A}" type="presOf" srcId="{E0E8C087-9A74-4989-9559-B0084D463AE2}" destId="{4E060BF1-FEEA-428D-8E94-0FE1B3A75CBA}" srcOrd="0" destOrd="0" presId="urn:microsoft.com/office/officeart/2008/layout/CircleAccentTimeline"/>
    <dgm:cxn modelId="{0E7625AF-A10F-4F6B-9BF1-B6A0EB1F9BB4}" srcId="{E0E8C087-9A74-4989-9559-B0084D463AE2}" destId="{32E17904-F715-4728-9118-845EA263157A}" srcOrd="1" destOrd="0" parTransId="{BDDDC6B2-2123-4439-9271-F7D533E11162}" sibTransId="{E5F61F27-87B3-4F1D-902D-85BAAC4EB684}"/>
    <dgm:cxn modelId="{1ED0969E-557E-4858-8E85-E0DDE624649B}" srcId="{4D98FADF-1E63-4C28-A6CB-581822A01AAD}" destId="{BA49D217-3C23-4185-A18E-6D25F61F18B8}" srcOrd="0" destOrd="0" parTransId="{61F9E4C0-0F35-4766-AB4A-C7BCAAE0CCCC}" sibTransId="{80EB71E9-A2BD-4B6E-BD7A-6A98200C07B3}"/>
    <dgm:cxn modelId="{A72EBA65-4070-406F-9E7B-40D18AEE1C61}" srcId="{4D98FADF-1E63-4C28-A6CB-581822A01AAD}" destId="{47732D7D-3BFD-4FC4-B745-87560B067980}" srcOrd="1" destOrd="0" parTransId="{42D814CF-06F4-4D8E-AF6D-79B558BE6D3D}" sibTransId="{6C0B5E48-9535-4C13-99F3-6A1879612125}"/>
    <dgm:cxn modelId="{3D01161F-BE2E-4B8D-A67A-CCAB4B5017B4}" type="presOf" srcId="{4D98FADF-1E63-4C28-A6CB-581822A01AAD}" destId="{A2E940A9-0C3C-4B55-8F41-F5B1C1367908}" srcOrd="0" destOrd="0" presId="urn:microsoft.com/office/officeart/2008/layout/CircleAccentTimeline"/>
    <dgm:cxn modelId="{C235A2CF-E2C6-4920-8FCC-30E378BDD55B}" type="presOf" srcId="{BA49D217-3C23-4185-A18E-6D25F61F18B8}" destId="{7E4361A4-AD86-4B76-9FCC-F9191F350F81}" srcOrd="0" destOrd="0" presId="urn:microsoft.com/office/officeart/2008/layout/CircleAccentTimeline"/>
    <dgm:cxn modelId="{F97D050C-F8A6-434A-BC70-19985161ADA4}" type="presOf" srcId="{8C5D8304-D32E-455A-8D0C-1E823047CB7B}" destId="{66856686-24B4-473B-BDB1-BDD8BF2D319B}" srcOrd="0" destOrd="0" presId="urn:microsoft.com/office/officeart/2008/layout/CircleAccentTimeline"/>
    <dgm:cxn modelId="{4C583B1D-6779-41B4-B250-F4A57FC70CB6}" srcId="{8C5D8304-D32E-455A-8D0C-1E823047CB7B}" destId="{4D98FADF-1E63-4C28-A6CB-581822A01AAD}" srcOrd="1" destOrd="0" parTransId="{A9EBF476-6E18-4817-B1C0-04024C5FDB6B}" sibTransId="{787E3119-2A6F-41BD-AC55-7DB4903ABBAE}"/>
    <dgm:cxn modelId="{61160229-E7A2-4836-BD38-8AFC4F241424}" srcId="{E0E8C087-9A74-4989-9559-B0084D463AE2}" destId="{1385E7AA-D5C0-4F7F-859F-C466E69C5D44}" srcOrd="0" destOrd="0" parTransId="{8D89471D-7A01-47A8-B743-4FB74D075898}" sibTransId="{30558CCD-08AB-41FA-8187-28A5723B6B34}"/>
    <dgm:cxn modelId="{8D7D771F-A4AE-48EA-8B41-F9CCD5824394}" type="presOf" srcId="{47732D7D-3BFD-4FC4-B745-87560B067980}" destId="{96C7634B-D836-4E10-BCA4-9525B27401C0}" srcOrd="0" destOrd="0" presId="urn:microsoft.com/office/officeart/2008/layout/CircleAccentTimeline"/>
    <dgm:cxn modelId="{C5D2558F-6B38-40D1-A805-ABF68CF6BB88}" type="presParOf" srcId="{66856686-24B4-473B-BDB1-BDD8BF2D319B}" destId="{80176822-DE16-49C7-9B90-293C1B8F233B}" srcOrd="0" destOrd="0" presId="urn:microsoft.com/office/officeart/2008/layout/CircleAccentTimeline"/>
    <dgm:cxn modelId="{20494149-28B3-40F8-83D1-AC7E5D93D7BA}" type="presParOf" srcId="{80176822-DE16-49C7-9B90-293C1B8F233B}" destId="{AC09C6B0-493B-43E6-8F2E-3A4F2776323D}" srcOrd="0" destOrd="0" presId="urn:microsoft.com/office/officeart/2008/layout/CircleAccentTimeline"/>
    <dgm:cxn modelId="{F0AE1619-028C-497B-A9A5-4099F0680EF2}" type="presParOf" srcId="{80176822-DE16-49C7-9B90-293C1B8F233B}" destId="{4E060BF1-FEEA-428D-8E94-0FE1B3A75CBA}" srcOrd="1" destOrd="0" presId="urn:microsoft.com/office/officeart/2008/layout/CircleAccentTimeline"/>
    <dgm:cxn modelId="{0B8A632A-4DB0-4EF1-830E-7B66DFF3F1CB}" type="presParOf" srcId="{80176822-DE16-49C7-9B90-293C1B8F233B}" destId="{631482B1-788E-430E-BC39-2FDB5F7ED902}" srcOrd="2" destOrd="0" presId="urn:microsoft.com/office/officeart/2008/layout/CircleAccentTimeline"/>
    <dgm:cxn modelId="{8A5AFC74-FDC7-4BB1-B210-9171E3C3C9FB}" type="presParOf" srcId="{66856686-24B4-473B-BDB1-BDD8BF2D319B}" destId="{C2E7F659-7173-414D-955C-70D97F1F59FD}" srcOrd="1" destOrd="0" presId="urn:microsoft.com/office/officeart/2008/layout/CircleAccentTimeline"/>
    <dgm:cxn modelId="{49A0154F-E011-4C69-BAAC-95A7CA1F6A42}" type="presParOf" srcId="{66856686-24B4-473B-BDB1-BDD8BF2D319B}" destId="{75117573-F1C7-4EBB-9423-99E50C9F04B7}" srcOrd="2" destOrd="0" presId="urn:microsoft.com/office/officeart/2008/layout/CircleAccentTimeline"/>
    <dgm:cxn modelId="{278134BE-FEBC-4087-8958-9C7A62468D06}" type="presParOf" srcId="{66856686-24B4-473B-BDB1-BDD8BF2D319B}" destId="{0069D20A-E21B-42CC-816B-DE1B2E85D12F}" srcOrd="3" destOrd="0" presId="urn:microsoft.com/office/officeart/2008/layout/CircleAccentTimeline"/>
    <dgm:cxn modelId="{521BB79B-3E55-4ACE-9926-1333D8173851}" type="presParOf" srcId="{66856686-24B4-473B-BDB1-BDD8BF2D319B}" destId="{77C6A36D-D9CF-471F-AE6F-2E7663329899}" srcOrd="4" destOrd="0" presId="urn:microsoft.com/office/officeart/2008/layout/CircleAccentTimeline"/>
    <dgm:cxn modelId="{8EC5B204-812B-4AEE-B976-63F25326AAC8}" type="presParOf" srcId="{77C6A36D-D9CF-471F-AE6F-2E7663329899}" destId="{3AA28C69-47EE-4990-A690-7ECA5CDB44C5}" srcOrd="0" destOrd="0" presId="urn:microsoft.com/office/officeart/2008/layout/CircleAccentTimeline"/>
    <dgm:cxn modelId="{5B54BC11-856F-4412-A680-0A02FB84BA14}" type="presParOf" srcId="{77C6A36D-D9CF-471F-AE6F-2E7663329899}" destId="{C6EE66F3-0E8D-49E7-8CA2-CC23F1C1B046}" srcOrd="1" destOrd="0" presId="urn:microsoft.com/office/officeart/2008/layout/CircleAccentTimeline"/>
    <dgm:cxn modelId="{ED933F6C-14F8-4C6E-8372-E8EE2E3F0C32}" type="presParOf" srcId="{77C6A36D-D9CF-471F-AE6F-2E7663329899}" destId="{90B876E5-592C-4E59-846A-1B5958E5D28B}" srcOrd="2" destOrd="0" presId="urn:microsoft.com/office/officeart/2008/layout/CircleAccentTimeline"/>
    <dgm:cxn modelId="{5AE6FCD1-CA3F-4B3A-BFC3-8243607C20CD}" type="presParOf" srcId="{66856686-24B4-473B-BDB1-BDD8BF2D319B}" destId="{365B6593-8B92-471A-8C62-4EEEC7683E05}" srcOrd="5" destOrd="0" presId="urn:microsoft.com/office/officeart/2008/layout/CircleAccentTimeline"/>
    <dgm:cxn modelId="{698A0340-BDB8-4002-8FAD-29DE0C3175EE}" type="presParOf" srcId="{66856686-24B4-473B-BDB1-BDD8BF2D319B}" destId="{F92BAF95-2156-4EE9-AB73-AE00AD760FF0}" srcOrd="6" destOrd="0" presId="urn:microsoft.com/office/officeart/2008/layout/CircleAccentTimeline"/>
    <dgm:cxn modelId="{C243CBA4-9A8F-428F-940D-BF00B3AD2647}" type="presParOf" srcId="{66856686-24B4-473B-BDB1-BDD8BF2D319B}" destId="{3050EC73-ED9B-4B7F-8124-6D78BAEA8634}" srcOrd="7" destOrd="0" presId="urn:microsoft.com/office/officeart/2008/layout/CircleAccentTimeline"/>
    <dgm:cxn modelId="{54EFA46C-C1EE-4E46-973F-EB70F3692DA6}" type="presParOf" srcId="{66856686-24B4-473B-BDB1-BDD8BF2D319B}" destId="{B5832ECE-4BD0-48B2-BDC2-14B74E97538D}" srcOrd="8" destOrd="0" presId="urn:microsoft.com/office/officeart/2008/layout/CircleAccentTimeline"/>
    <dgm:cxn modelId="{2631A186-A4D9-4FAA-9DFA-CD8C7022F657}" type="presParOf" srcId="{B5832ECE-4BD0-48B2-BDC2-14B74E97538D}" destId="{C6373842-5FCE-4BA2-90DB-BA184AD84A47}" srcOrd="0" destOrd="0" presId="urn:microsoft.com/office/officeart/2008/layout/CircleAccentTimeline"/>
    <dgm:cxn modelId="{8EA6240C-935D-48FF-9D39-A0A9C19CC290}" type="presParOf" srcId="{B5832ECE-4BD0-48B2-BDC2-14B74E97538D}" destId="{BAA828DD-EE9C-444D-B395-4FBC2CEE32D8}" srcOrd="1" destOrd="0" presId="urn:microsoft.com/office/officeart/2008/layout/CircleAccentTimeline"/>
    <dgm:cxn modelId="{F9E7B4C9-4818-4E00-B802-BB9B56C46C26}" type="presParOf" srcId="{B5832ECE-4BD0-48B2-BDC2-14B74E97538D}" destId="{7F3FD527-3C4A-40D1-9AFD-EC94340F8FD5}" srcOrd="2" destOrd="0" presId="urn:microsoft.com/office/officeart/2008/layout/CircleAccentTimeline"/>
    <dgm:cxn modelId="{E9ACD3CF-A7B2-48B1-999D-D068B7C72125}" type="presParOf" srcId="{66856686-24B4-473B-BDB1-BDD8BF2D319B}" destId="{F90FB9EF-5F0F-4FC2-B003-ED88FBB35FAE}" srcOrd="9" destOrd="0" presId="urn:microsoft.com/office/officeart/2008/layout/CircleAccentTimeline"/>
    <dgm:cxn modelId="{9018EDCA-3946-4B08-B540-FD1022549B08}" type="presParOf" srcId="{66856686-24B4-473B-BDB1-BDD8BF2D319B}" destId="{01B3F166-89A7-46FD-8D51-96BD784FF19B}" srcOrd="10" destOrd="0" presId="urn:microsoft.com/office/officeart/2008/layout/CircleAccentTimeline"/>
    <dgm:cxn modelId="{E3AB4D29-BEA5-4DAE-A76D-902C061BBE4C}" type="presParOf" srcId="{66856686-24B4-473B-BDB1-BDD8BF2D319B}" destId="{81F2C817-4676-4653-B4B1-77724DBAF45E}" srcOrd="11" destOrd="0" presId="urn:microsoft.com/office/officeart/2008/layout/CircleAccentTimeline"/>
    <dgm:cxn modelId="{99468AE6-4E83-43D5-8D32-C3DCA98AC067}" type="presParOf" srcId="{81F2C817-4676-4653-B4B1-77724DBAF45E}" destId="{5EE63FBE-968F-4AF0-98C1-4DAF54D7BCAB}" srcOrd="0" destOrd="0" presId="urn:microsoft.com/office/officeart/2008/layout/CircleAccentTimeline"/>
    <dgm:cxn modelId="{D5639F97-0028-40F8-A7FF-7C318C9F11E3}" type="presParOf" srcId="{81F2C817-4676-4653-B4B1-77724DBAF45E}" destId="{A2E940A9-0C3C-4B55-8F41-F5B1C1367908}" srcOrd="1" destOrd="0" presId="urn:microsoft.com/office/officeart/2008/layout/CircleAccentTimeline"/>
    <dgm:cxn modelId="{840D8915-191A-49C1-A847-4467C0189684}" type="presParOf" srcId="{81F2C817-4676-4653-B4B1-77724DBAF45E}" destId="{EFC9AB47-00C0-4C44-8BE2-8F6409464C2D}" srcOrd="2" destOrd="0" presId="urn:microsoft.com/office/officeart/2008/layout/CircleAccentTimeline"/>
    <dgm:cxn modelId="{4C880F57-1116-4D6C-B70B-9707F39F1FA4}" type="presParOf" srcId="{66856686-24B4-473B-BDB1-BDD8BF2D319B}" destId="{25BD72BD-0E50-4F84-82B6-48A9B15B226F}" srcOrd="12" destOrd="0" presId="urn:microsoft.com/office/officeart/2008/layout/CircleAccentTimeline"/>
    <dgm:cxn modelId="{F29DAD52-F603-4A7E-A818-071365AC9D52}" type="presParOf" srcId="{66856686-24B4-473B-BDB1-BDD8BF2D319B}" destId="{348CD04F-5CBC-45DE-B61F-C3EAF6AB95DA}" srcOrd="13" destOrd="0" presId="urn:microsoft.com/office/officeart/2008/layout/CircleAccentTimeline"/>
    <dgm:cxn modelId="{12E551B1-3FA5-4557-98D0-288A1CC8AC22}" type="presParOf" srcId="{66856686-24B4-473B-BDB1-BDD8BF2D319B}" destId="{E2A89F55-E215-453D-9C87-24C30D1722BE}" srcOrd="14" destOrd="0" presId="urn:microsoft.com/office/officeart/2008/layout/CircleAccentTimeline"/>
    <dgm:cxn modelId="{CC7E3719-26F2-4686-B5DE-C59DE6B8658A}" type="presParOf" srcId="{66856686-24B4-473B-BDB1-BDD8BF2D319B}" destId="{1D437F16-1A07-4C66-8852-D96A6A75E356}" srcOrd="15" destOrd="0" presId="urn:microsoft.com/office/officeart/2008/layout/CircleAccentTimeline"/>
    <dgm:cxn modelId="{FED192C5-75DA-4F97-ACC1-676A8D1D8090}" type="presParOf" srcId="{1D437F16-1A07-4C66-8852-D96A6A75E356}" destId="{6216F48B-1F5D-47A3-9268-A024CF7ED2B3}" srcOrd="0" destOrd="0" presId="urn:microsoft.com/office/officeart/2008/layout/CircleAccentTimeline"/>
    <dgm:cxn modelId="{ACC81F99-CF1B-4E6B-82C1-656769E12E6A}" type="presParOf" srcId="{1D437F16-1A07-4C66-8852-D96A6A75E356}" destId="{7E4361A4-AD86-4B76-9FCC-F9191F350F81}" srcOrd="1" destOrd="0" presId="urn:microsoft.com/office/officeart/2008/layout/CircleAccentTimeline"/>
    <dgm:cxn modelId="{10A1D566-95A4-4F8E-8702-7B89D7078DA2}" type="presParOf" srcId="{1D437F16-1A07-4C66-8852-D96A6A75E356}" destId="{0F3D4B40-1A4B-4CBC-80A3-B5B401A0C8B5}" srcOrd="2" destOrd="0" presId="urn:microsoft.com/office/officeart/2008/layout/CircleAccentTimeline"/>
    <dgm:cxn modelId="{3FF3152B-DC3F-447F-BF12-13651BD57B20}" type="presParOf" srcId="{66856686-24B4-473B-BDB1-BDD8BF2D319B}" destId="{4C3D2AA5-F94E-4306-B070-370768A7FB3D}" srcOrd="16" destOrd="0" presId="urn:microsoft.com/office/officeart/2008/layout/CircleAccentTimeline"/>
    <dgm:cxn modelId="{1349727B-BF2F-47AE-A521-EF92EB77660C}" type="presParOf" srcId="{66856686-24B4-473B-BDB1-BDD8BF2D319B}" destId="{4E6020D1-C261-4B61-86EF-BD3781CC283F}" srcOrd="17" destOrd="0" presId="urn:microsoft.com/office/officeart/2008/layout/CircleAccentTimeline"/>
    <dgm:cxn modelId="{5808BF51-B0C1-4160-A2BE-763941B12A3B}" type="presParOf" srcId="{66856686-24B4-473B-BDB1-BDD8BF2D319B}" destId="{4A4106BF-9E4F-470F-B601-0514A349EF61}" srcOrd="18" destOrd="0" presId="urn:microsoft.com/office/officeart/2008/layout/CircleAccentTimeline"/>
    <dgm:cxn modelId="{62BE94EC-4BC3-454E-ACC7-A5095785E0C4}" type="presParOf" srcId="{66856686-24B4-473B-BDB1-BDD8BF2D319B}" destId="{69602069-DA8E-43D9-AC77-7844F1D1A117}" srcOrd="19" destOrd="0" presId="urn:microsoft.com/office/officeart/2008/layout/CircleAccentTimeline"/>
    <dgm:cxn modelId="{25FF5F4B-5DDB-4931-B109-62F6AA0522FC}" type="presParOf" srcId="{69602069-DA8E-43D9-AC77-7844F1D1A117}" destId="{A30FF642-DD92-4C11-9CA8-0F24F745FCCB}" srcOrd="0" destOrd="0" presId="urn:microsoft.com/office/officeart/2008/layout/CircleAccentTimeline"/>
    <dgm:cxn modelId="{8E214441-405D-43B9-9E19-8B56A795A898}" type="presParOf" srcId="{69602069-DA8E-43D9-AC77-7844F1D1A117}" destId="{96C7634B-D836-4E10-BCA4-9525B27401C0}" srcOrd="1" destOrd="0" presId="urn:microsoft.com/office/officeart/2008/layout/CircleAccentTimeline"/>
    <dgm:cxn modelId="{1DEE2F57-9F6E-4928-ACC9-DA9D4393B045}" type="presParOf" srcId="{69602069-DA8E-43D9-AC77-7844F1D1A117}" destId="{BF6B4908-3CAB-4FFD-9704-482FEC96331A}" srcOrd="2" destOrd="0" presId="urn:microsoft.com/office/officeart/2008/layout/CircleAccentTimeline"/>
    <dgm:cxn modelId="{DCA50A0A-8B2A-4A37-B3CF-2FB94C5E133E}" type="presParOf" srcId="{66856686-24B4-473B-BDB1-BDD8BF2D319B}" destId="{BC057E31-A14E-4629-8136-24FB734EF955}" srcOrd="20" destOrd="0" presId="urn:microsoft.com/office/officeart/2008/layout/CircleAccentTimeline"/>
    <dgm:cxn modelId="{087DDEF1-E03B-4B14-BA8F-07F90191D8ED}" type="presParOf" srcId="{66856686-24B4-473B-BDB1-BDD8BF2D319B}" destId="{9A63D1C8-8109-4F3F-8FC3-D9EA804826DE}"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CEDB8-BE19-48B2-92E1-33C531A74DE9}"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NZ"/>
        </a:p>
      </dgm:t>
    </dgm:pt>
    <dgm:pt modelId="{1FC659BC-6B77-457E-AEC8-C592AB2D84EC}">
      <dgm:prSet phldrT="[Text]"/>
      <dgm:spPr/>
      <dgm:t>
        <a:bodyPr/>
        <a:lstStyle/>
        <a:p>
          <a:r>
            <a:rPr lang="en-NZ" dirty="0"/>
            <a:t>Separate groups with oversight of initiatives including Children's Team, Family Violence Network, Prisoner Integration, Safe </a:t>
          </a:r>
          <a:r>
            <a:rPr lang="en-NZ" dirty="0" smtClean="0"/>
            <a:t>Tairāwhiti, Whanau Ora, SST, </a:t>
          </a:r>
          <a:r>
            <a:rPr lang="en-NZ" dirty="0"/>
            <a:t>Vulnerable Pregnant Women, Youth etc </a:t>
          </a:r>
        </a:p>
      </dgm:t>
    </dgm:pt>
    <dgm:pt modelId="{87DDFAF3-EB3D-4B4D-8387-8D2163B08BC6}" type="parTrans" cxnId="{BBD927E7-7DBB-4052-AB24-65139ACE6D52}">
      <dgm:prSet/>
      <dgm:spPr/>
      <dgm:t>
        <a:bodyPr/>
        <a:lstStyle/>
        <a:p>
          <a:endParaRPr lang="en-NZ"/>
        </a:p>
      </dgm:t>
    </dgm:pt>
    <dgm:pt modelId="{4CBC3F89-B23E-4E53-ABB0-ED2078EF99FA}" type="sibTrans" cxnId="{BBD927E7-7DBB-4052-AB24-65139ACE6D52}">
      <dgm:prSet/>
      <dgm:spPr/>
      <dgm:t>
        <a:bodyPr/>
        <a:lstStyle/>
        <a:p>
          <a:endParaRPr lang="en-NZ"/>
        </a:p>
      </dgm:t>
    </dgm:pt>
    <dgm:pt modelId="{F49D69B9-6E60-4F46-BBA6-3B596FA746C6}">
      <dgm:prSet phldrT="[Text]"/>
      <dgm:spPr/>
      <dgm:t>
        <a:bodyPr/>
        <a:lstStyle/>
        <a:p>
          <a:r>
            <a:rPr lang="en-NZ" dirty="0"/>
            <a:t>Cluttered arrangements for Leadership, Governance and/or Advisory functions overseeing multiple </a:t>
          </a:r>
          <a:r>
            <a:rPr lang="en-NZ" dirty="0" smtClean="0"/>
            <a:t>initiatives</a:t>
          </a:r>
          <a:endParaRPr lang="en-NZ" dirty="0"/>
        </a:p>
      </dgm:t>
    </dgm:pt>
    <dgm:pt modelId="{7B983F37-7747-4331-8C8C-2CDC88F47482}" type="parTrans" cxnId="{297BD60D-A1F6-401D-81D1-E329B5B69ED4}">
      <dgm:prSet/>
      <dgm:spPr/>
      <dgm:t>
        <a:bodyPr/>
        <a:lstStyle/>
        <a:p>
          <a:endParaRPr lang="en-NZ"/>
        </a:p>
      </dgm:t>
    </dgm:pt>
    <dgm:pt modelId="{A954C4A0-EE47-430C-B4EA-06A016F6699F}" type="sibTrans" cxnId="{297BD60D-A1F6-401D-81D1-E329B5B69ED4}">
      <dgm:prSet/>
      <dgm:spPr/>
      <dgm:t>
        <a:bodyPr/>
        <a:lstStyle/>
        <a:p>
          <a:endParaRPr lang="en-NZ"/>
        </a:p>
      </dgm:t>
    </dgm:pt>
    <dgm:pt modelId="{0BBF705A-CB60-4197-BBB1-53A665BA9FAE}">
      <dgm:prSet phldrT="[Text]" custT="1"/>
      <dgm:spPr/>
      <dgm:t>
        <a:bodyPr/>
        <a:lstStyle/>
        <a:p>
          <a:r>
            <a:rPr lang="en-NZ" sz="2000" dirty="0"/>
            <a:t>Manaaki </a:t>
          </a:r>
          <a:endParaRPr lang="en-NZ" sz="2000" dirty="0" smtClean="0"/>
        </a:p>
        <a:p>
          <a:r>
            <a:rPr lang="en-NZ" sz="2000" dirty="0" smtClean="0"/>
            <a:t>Tairāwhiti</a:t>
          </a:r>
          <a:endParaRPr lang="en-NZ" sz="2000" dirty="0"/>
        </a:p>
      </dgm:t>
    </dgm:pt>
    <dgm:pt modelId="{75062A1A-3961-49A0-9E7F-4F5884607734}" type="parTrans" cxnId="{D9AFA605-5093-4983-96FD-D1F2D7809217}">
      <dgm:prSet/>
      <dgm:spPr/>
      <dgm:t>
        <a:bodyPr/>
        <a:lstStyle/>
        <a:p>
          <a:endParaRPr lang="en-NZ"/>
        </a:p>
      </dgm:t>
    </dgm:pt>
    <dgm:pt modelId="{16BC9A3E-F27E-46E6-A616-439C6B51733E}" type="sibTrans" cxnId="{D9AFA605-5093-4983-96FD-D1F2D7809217}">
      <dgm:prSet/>
      <dgm:spPr/>
      <dgm:t>
        <a:bodyPr/>
        <a:lstStyle/>
        <a:p>
          <a:endParaRPr lang="en-NZ"/>
        </a:p>
      </dgm:t>
    </dgm:pt>
    <dgm:pt modelId="{1B2AEF93-A35D-4FA1-9010-F48C597CA3A8}">
      <dgm:prSet phldrT="[Text]"/>
      <dgm:spPr/>
      <dgm:t>
        <a:bodyPr/>
        <a:lstStyle/>
        <a:p>
          <a:r>
            <a:rPr lang="en-NZ" dirty="0"/>
            <a:t>Single governance with oversight of Community-led Action Plans and Integrated Agency responses </a:t>
          </a:r>
          <a:r>
            <a:rPr lang="en-NZ" dirty="0" smtClean="0"/>
            <a:t>engaging with whānau</a:t>
          </a:r>
          <a:endParaRPr lang="en-NZ" dirty="0"/>
        </a:p>
      </dgm:t>
    </dgm:pt>
    <dgm:pt modelId="{6BA5324E-6A4E-4B52-9728-B2EC23FDAA9B}" type="parTrans" cxnId="{4E1E57D0-CD01-4F0F-A687-5EE08DFD82B8}">
      <dgm:prSet/>
      <dgm:spPr/>
      <dgm:t>
        <a:bodyPr/>
        <a:lstStyle/>
        <a:p>
          <a:endParaRPr lang="en-NZ"/>
        </a:p>
      </dgm:t>
    </dgm:pt>
    <dgm:pt modelId="{890BBE48-B0D2-4171-A426-A698068D26E2}" type="sibTrans" cxnId="{4E1E57D0-CD01-4F0F-A687-5EE08DFD82B8}">
      <dgm:prSet/>
      <dgm:spPr/>
      <dgm:t>
        <a:bodyPr/>
        <a:lstStyle/>
        <a:p>
          <a:endParaRPr lang="en-NZ"/>
        </a:p>
      </dgm:t>
    </dgm:pt>
    <dgm:pt modelId="{5B33B7A5-8208-41C7-85B7-7925DDE18809}" type="pres">
      <dgm:prSet presAssocID="{AEDCEDB8-BE19-48B2-92E1-33C531A74DE9}" presName="Name0" presStyleCnt="0">
        <dgm:presLayoutVars>
          <dgm:dir/>
          <dgm:animOne val="branch"/>
          <dgm:animLvl val="lvl"/>
        </dgm:presLayoutVars>
      </dgm:prSet>
      <dgm:spPr/>
      <dgm:t>
        <a:bodyPr/>
        <a:lstStyle/>
        <a:p>
          <a:endParaRPr lang="en-NZ"/>
        </a:p>
      </dgm:t>
    </dgm:pt>
    <dgm:pt modelId="{AB59D139-F10C-4383-93EF-89700CCB41CE}" type="pres">
      <dgm:prSet presAssocID="{1FC659BC-6B77-457E-AEC8-C592AB2D84EC}" presName="chaos" presStyleCnt="0"/>
      <dgm:spPr/>
    </dgm:pt>
    <dgm:pt modelId="{1D42C366-1367-4158-A3F2-A3D6633537FB}" type="pres">
      <dgm:prSet presAssocID="{1FC659BC-6B77-457E-AEC8-C592AB2D84EC}" presName="parTx1" presStyleLbl="revTx" presStyleIdx="0" presStyleCnt="3" custScaleX="97903" custScaleY="111442"/>
      <dgm:spPr/>
      <dgm:t>
        <a:bodyPr/>
        <a:lstStyle/>
        <a:p>
          <a:endParaRPr lang="en-NZ"/>
        </a:p>
      </dgm:t>
    </dgm:pt>
    <dgm:pt modelId="{84842D53-5C84-4EEB-AA66-3C8677A359D8}" type="pres">
      <dgm:prSet presAssocID="{1FC659BC-6B77-457E-AEC8-C592AB2D84EC}" presName="desTx1" presStyleLbl="revTx" presStyleIdx="1" presStyleCnt="3">
        <dgm:presLayoutVars>
          <dgm:bulletEnabled val="1"/>
        </dgm:presLayoutVars>
      </dgm:prSet>
      <dgm:spPr/>
      <dgm:t>
        <a:bodyPr/>
        <a:lstStyle/>
        <a:p>
          <a:endParaRPr lang="en-NZ"/>
        </a:p>
      </dgm:t>
    </dgm:pt>
    <dgm:pt modelId="{9B467B07-034B-486C-A72A-C53A9C2001AC}" type="pres">
      <dgm:prSet presAssocID="{1FC659BC-6B77-457E-AEC8-C592AB2D84EC}" presName="c1" presStyleLbl="node1" presStyleIdx="0" presStyleCnt="19"/>
      <dgm:spPr/>
    </dgm:pt>
    <dgm:pt modelId="{D2A67452-582C-4EB0-995A-822144D80051}" type="pres">
      <dgm:prSet presAssocID="{1FC659BC-6B77-457E-AEC8-C592AB2D84EC}" presName="c2" presStyleLbl="node1" presStyleIdx="1" presStyleCnt="19"/>
      <dgm:spPr/>
    </dgm:pt>
    <dgm:pt modelId="{6C1954B1-DE40-4EF6-A442-2ED977106FA5}" type="pres">
      <dgm:prSet presAssocID="{1FC659BC-6B77-457E-AEC8-C592AB2D84EC}" presName="c3" presStyleLbl="node1" presStyleIdx="2" presStyleCnt="19"/>
      <dgm:spPr/>
    </dgm:pt>
    <dgm:pt modelId="{CEB48102-C03D-413C-930C-DD0E8E680B6C}" type="pres">
      <dgm:prSet presAssocID="{1FC659BC-6B77-457E-AEC8-C592AB2D84EC}" presName="c4" presStyleLbl="node1" presStyleIdx="3" presStyleCnt="19"/>
      <dgm:spPr/>
    </dgm:pt>
    <dgm:pt modelId="{C524DD2F-B1A4-4AE0-9DD1-3ACAAB5798CE}" type="pres">
      <dgm:prSet presAssocID="{1FC659BC-6B77-457E-AEC8-C592AB2D84EC}" presName="c5" presStyleLbl="node1" presStyleIdx="4" presStyleCnt="19"/>
      <dgm:spPr/>
    </dgm:pt>
    <dgm:pt modelId="{FC9AF30B-94FB-4081-87FB-0676A54811C8}" type="pres">
      <dgm:prSet presAssocID="{1FC659BC-6B77-457E-AEC8-C592AB2D84EC}" presName="c6" presStyleLbl="node1" presStyleIdx="5" presStyleCnt="19"/>
      <dgm:spPr/>
    </dgm:pt>
    <dgm:pt modelId="{7CB9B7C7-475C-4664-AB85-870728BCD593}" type="pres">
      <dgm:prSet presAssocID="{1FC659BC-6B77-457E-AEC8-C592AB2D84EC}" presName="c7" presStyleLbl="node1" presStyleIdx="6" presStyleCnt="19"/>
      <dgm:spPr/>
    </dgm:pt>
    <dgm:pt modelId="{EE1C1413-E983-41E0-AE2B-063BC7D4605C}" type="pres">
      <dgm:prSet presAssocID="{1FC659BC-6B77-457E-AEC8-C592AB2D84EC}" presName="c8" presStyleLbl="node1" presStyleIdx="7" presStyleCnt="19"/>
      <dgm:spPr/>
    </dgm:pt>
    <dgm:pt modelId="{BD0281BD-2A68-41A2-82C0-77D6F0D85B53}" type="pres">
      <dgm:prSet presAssocID="{1FC659BC-6B77-457E-AEC8-C592AB2D84EC}" presName="c9" presStyleLbl="node1" presStyleIdx="8" presStyleCnt="19"/>
      <dgm:spPr/>
    </dgm:pt>
    <dgm:pt modelId="{2C1FA41D-3A6E-4A19-878B-C1BCE8947079}" type="pres">
      <dgm:prSet presAssocID="{1FC659BC-6B77-457E-AEC8-C592AB2D84EC}" presName="c10" presStyleLbl="node1" presStyleIdx="9" presStyleCnt="19"/>
      <dgm:spPr/>
    </dgm:pt>
    <dgm:pt modelId="{DCBBAE9A-46EB-4344-B506-DA9CA0108DA9}" type="pres">
      <dgm:prSet presAssocID="{1FC659BC-6B77-457E-AEC8-C592AB2D84EC}" presName="c11" presStyleLbl="node1" presStyleIdx="10" presStyleCnt="19"/>
      <dgm:spPr/>
    </dgm:pt>
    <dgm:pt modelId="{489DEC53-F91B-4E6D-BAD7-970A63218C1B}" type="pres">
      <dgm:prSet presAssocID="{1FC659BC-6B77-457E-AEC8-C592AB2D84EC}" presName="c12" presStyleLbl="node1" presStyleIdx="11" presStyleCnt="19"/>
      <dgm:spPr/>
    </dgm:pt>
    <dgm:pt modelId="{78795B6B-DBFE-460E-B26F-865A30F2C4FC}" type="pres">
      <dgm:prSet presAssocID="{1FC659BC-6B77-457E-AEC8-C592AB2D84EC}" presName="c13" presStyleLbl="node1" presStyleIdx="12" presStyleCnt="19"/>
      <dgm:spPr/>
    </dgm:pt>
    <dgm:pt modelId="{55F1BDAD-23D3-4A05-8AD8-71C930417A31}" type="pres">
      <dgm:prSet presAssocID="{1FC659BC-6B77-457E-AEC8-C592AB2D84EC}" presName="c14" presStyleLbl="node1" presStyleIdx="13" presStyleCnt="19"/>
      <dgm:spPr/>
    </dgm:pt>
    <dgm:pt modelId="{B6ACEE71-9408-4218-A12E-0AF422ED95DC}" type="pres">
      <dgm:prSet presAssocID="{1FC659BC-6B77-457E-AEC8-C592AB2D84EC}" presName="c15" presStyleLbl="node1" presStyleIdx="14" presStyleCnt="19"/>
      <dgm:spPr/>
    </dgm:pt>
    <dgm:pt modelId="{A6AF8E04-1238-4ACC-81CF-BCB0938A265A}" type="pres">
      <dgm:prSet presAssocID="{1FC659BC-6B77-457E-AEC8-C592AB2D84EC}" presName="c16" presStyleLbl="node1" presStyleIdx="15" presStyleCnt="19"/>
      <dgm:spPr/>
    </dgm:pt>
    <dgm:pt modelId="{B21DC953-633F-4B1C-B17B-97E03EDDFC48}" type="pres">
      <dgm:prSet presAssocID="{1FC659BC-6B77-457E-AEC8-C592AB2D84EC}" presName="c17" presStyleLbl="node1" presStyleIdx="16" presStyleCnt="19"/>
      <dgm:spPr/>
    </dgm:pt>
    <dgm:pt modelId="{314377B4-5C7E-456D-AFC7-05E8326F2CCC}" type="pres">
      <dgm:prSet presAssocID="{1FC659BC-6B77-457E-AEC8-C592AB2D84EC}" presName="c18" presStyleLbl="node1" presStyleIdx="17" presStyleCnt="19"/>
      <dgm:spPr/>
    </dgm:pt>
    <dgm:pt modelId="{5B6BA1AA-374E-4E16-BDE2-326C7D4B178F}" type="pres">
      <dgm:prSet presAssocID="{4CBC3F89-B23E-4E53-ABB0-ED2078EF99FA}" presName="chevronComposite1" presStyleCnt="0"/>
      <dgm:spPr/>
    </dgm:pt>
    <dgm:pt modelId="{1D61DECC-C5E8-4DF0-8450-789EA26C2D16}" type="pres">
      <dgm:prSet presAssocID="{4CBC3F89-B23E-4E53-ABB0-ED2078EF99FA}" presName="chevron1" presStyleLbl="sibTrans2D1" presStyleIdx="0" presStyleCnt="2"/>
      <dgm:spPr/>
    </dgm:pt>
    <dgm:pt modelId="{900987D0-D293-49DE-92E0-01345C5236D3}" type="pres">
      <dgm:prSet presAssocID="{4CBC3F89-B23E-4E53-ABB0-ED2078EF99FA}" presName="spChevron1" presStyleCnt="0"/>
      <dgm:spPr/>
    </dgm:pt>
    <dgm:pt modelId="{10FDDFFA-32DE-429A-8D93-00E198C8B82F}" type="pres">
      <dgm:prSet presAssocID="{4CBC3F89-B23E-4E53-ABB0-ED2078EF99FA}" presName="overlap" presStyleCnt="0"/>
      <dgm:spPr/>
    </dgm:pt>
    <dgm:pt modelId="{2148799B-3828-44EB-B916-DFAFE474E4B2}" type="pres">
      <dgm:prSet presAssocID="{4CBC3F89-B23E-4E53-ABB0-ED2078EF99FA}" presName="chevronComposite2" presStyleCnt="0"/>
      <dgm:spPr/>
    </dgm:pt>
    <dgm:pt modelId="{5AD6CF27-087F-4907-93DB-18DFE1F1389D}" type="pres">
      <dgm:prSet presAssocID="{4CBC3F89-B23E-4E53-ABB0-ED2078EF99FA}" presName="chevron2" presStyleLbl="sibTrans2D1" presStyleIdx="1" presStyleCnt="2"/>
      <dgm:spPr/>
    </dgm:pt>
    <dgm:pt modelId="{0585886B-A368-41FA-ABCD-52873C0D8807}" type="pres">
      <dgm:prSet presAssocID="{4CBC3F89-B23E-4E53-ABB0-ED2078EF99FA}" presName="spChevron2" presStyleCnt="0"/>
      <dgm:spPr/>
    </dgm:pt>
    <dgm:pt modelId="{81A63873-B854-416A-B55B-DAAFDC9AD20A}" type="pres">
      <dgm:prSet presAssocID="{0BBF705A-CB60-4197-BBB1-53A665BA9FAE}" presName="last" presStyleCnt="0"/>
      <dgm:spPr/>
    </dgm:pt>
    <dgm:pt modelId="{DF136EE6-E117-4B55-81B5-6C78A3EB897B}" type="pres">
      <dgm:prSet presAssocID="{0BBF705A-CB60-4197-BBB1-53A665BA9FAE}" presName="circleTx" presStyleLbl="node1" presStyleIdx="18" presStyleCnt="19"/>
      <dgm:spPr/>
      <dgm:t>
        <a:bodyPr/>
        <a:lstStyle/>
        <a:p>
          <a:endParaRPr lang="en-NZ"/>
        </a:p>
      </dgm:t>
    </dgm:pt>
    <dgm:pt modelId="{7FAAF657-5726-4C88-ABDA-45511F304D72}" type="pres">
      <dgm:prSet presAssocID="{0BBF705A-CB60-4197-BBB1-53A665BA9FAE}" presName="desTxN" presStyleLbl="revTx" presStyleIdx="2" presStyleCnt="3">
        <dgm:presLayoutVars>
          <dgm:bulletEnabled val="1"/>
        </dgm:presLayoutVars>
      </dgm:prSet>
      <dgm:spPr/>
      <dgm:t>
        <a:bodyPr/>
        <a:lstStyle/>
        <a:p>
          <a:endParaRPr lang="en-NZ"/>
        </a:p>
      </dgm:t>
    </dgm:pt>
    <dgm:pt modelId="{B8C5D832-D26A-432D-96BC-CD4F7224BDA6}" type="pres">
      <dgm:prSet presAssocID="{0BBF705A-CB60-4197-BBB1-53A665BA9FAE}" presName="spN" presStyleCnt="0"/>
      <dgm:spPr/>
    </dgm:pt>
  </dgm:ptLst>
  <dgm:cxnLst>
    <dgm:cxn modelId="{9CDEB88C-32EA-471A-A86C-1E2914107975}" type="presOf" srcId="{0BBF705A-CB60-4197-BBB1-53A665BA9FAE}" destId="{DF136EE6-E117-4B55-81B5-6C78A3EB897B}" srcOrd="0" destOrd="0" presId="urn:microsoft.com/office/officeart/2009/3/layout/RandomtoResultProcess"/>
    <dgm:cxn modelId="{D9AFA605-5093-4983-96FD-D1F2D7809217}" srcId="{AEDCEDB8-BE19-48B2-92E1-33C531A74DE9}" destId="{0BBF705A-CB60-4197-BBB1-53A665BA9FAE}" srcOrd="1" destOrd="0" parTransId="{75062A1A-3961-49A0-9E7F-4F5884607734}" sibTransId="{16BC9A3E-F27E-46E6-A616-439C6B51733E}"/>
    <dgm:cxn modelId="{7D658568-E860-41D7-9938-64BC8499330F}" type="presOf" srcId="{F49D69B9-6E60-4F46-BBA6-3B596FA746C6}" destId="{84842D53-5C84-4EEB-AA66-3C8677A359D8}" srcOrd="0" destOrd="0" presId="urn:microsoft.com/office/officeart/2009/3/layout/RandomtoResultProcess"/>
    <dgm:cxn modelId="{AF2EDBCF-3889-4339-B7CE-22CE261833A6}" type="presOf" srcId="{AEDCEDB8-BE19-48B2-92E1-33C531A74DE9}" destId="{5B33B7A5-8208-41C7-85B7-7925DDE18809}" srcOrd="0" destOrd="0" presId="urn:microsoft.com/office/officeart/2009/3/layout/RandomtoResultProcess"/>
    <dgm:cxn modelId="{297BD60D-A1F6-401D-81D1-E329B5B69ED4}" srcId="{1FC659BC-6B77-457E-AEC8-C592AB2D84EC}" destId="{F49D69B9-6E60-4F46-BBA6-3B596FA746C6}" srcOrd="0" destOrd="0" parTransId="{7B983F37-7747-4331-8C8C-2CDC88F47482}" sibTransId="{A954C4A0-EE47-430C-B4EA-06A016F6699F}"/>
    <dgm:cxn modelId="{D9823BDB-E891-41B0-A1BB-BDDCFF91FFF3}" type="presOf" srcId="{1B2AEF93-A35D-4FA1-9010-F48C597CA3A8}" destId="{7FAAF657-5726-4C88-ABDA-45511F304D72}" srcOrd="0" destOrd="0" presId="urn:microsoft.com/office/officeart/2009/3/layout/RandomtoResultProcess"/>
    <dgm:cxn modelId="{4E1E57D0-CD01-4F0F-A687-5EE08DFD82B8}" srcId="{0BBF705A-CB60-4197-BBB1-53A665BA9FAE}" destId="{1B2AEF93-A35D-4FA1-9010-F48C597CA3A8}" srcOrd="0" destOrd="0" parTransId="{6BA5324E-6A4E-4B52-9728-B2EC23FDAA9B}" sibTransId="{890BBE48-B0D2-4171-A426-A698068D26E2}"/>
    <dgm:cxn modelId="{A0C95547-90D5-48AE-9C03-88C67C78DAEA}" type="presOf" srcId="{1FC659BC-6B77-457E-AEC8-C592AB2D84EC}" destId="{1D42C366-1367-4158-A3F2-A3D6633537FB}" srcOrd="0" destOrd="0" presId="urn:microsoft.com/office/officeart/2009/3/layout/RandomtoResultProcess"/>
    <dgm:cxn modelId="{BBD927E7-7DBB-4052-AB24-65139ACE6D52}" srcId="{AEDCEDB8-BE19-48B2-92E1-33C531A74DE9}" destId="{1FC659BC-6B77-457E-AEC8-C592AB2D84EC}" srcOrd="0" destOrd="0" parTransId="{87DDFAF3-EB3D-4B4D-8387-8D2163B08BC6}" sibTransId="{4CBC3F89-B23E-4E53-ABB0-ED2078EF99FA}"/>
    <dgm:cxn modelId="{1F67B219-B2FD-4853-8F59-C7F6062ADA6F}" type="presParOf" srcId="{5B33B7A5-8208-41C7-85B7-7925DDE18809}" destId="{AB59D139-F10C-4383-93EF-89700CCB41CE}" srcOrd="0" destOrd="0" presId="urn:microsoft.com/office/officeart/2009/3/layout/RandomtoResultProcess"/>
    <dgm:cxn modelId="{AADE9ED7-1ECA-4325-95D2-C5F81FABD7AD}" type="presParOf" srcId="{AB59D139-F10C-4383-93EF-89700CCB41CE}" destId="{1D42C366-1367-4158-A3F2-A3D6633537FB}" srcOrd="0" destOrd="0" presId="urn:microsoft.com/office/officeart/2009/3/layout/RandomtoResultProcess"/>
    <dgm:cxn modelId="{402317DC-0A72-437C-8781-14869BF42661}" type="presParOf" srcId="{AB59D139-F10C-4383-93EF-89700CCB41CE}" destId="{84842D53-5C84-4EEB-AA66-3C8677A359D8}" srcOrd="1" destOrd="0" presId="urn:microsoft.com/office/officeart/2009/3/layout/RandomtoResultProcess"/>
    <dgm:cxn modelId="{57EFC7C7-30A7-44B8-883D-547FDEE781C8}" type="presParOf" srcId="{AB59D139-F10C-4383-93EF-89700CCB41CE}" destId="{9B467B07-034B-486C-A72A-C53A9C2001AC}" srcOrd="2" destOrd="0" presId="urn:microsoft.com/office/officeart/2009/3/layout/RandomtoResultProcess"/>
    <dgm:cxn modelId="{5A30FE66-0784-4B95-943E-633436CC0CF9}" type="presParOf" srcId="{AB59D139-F10C-4383-93EF-89700CCB41CE}" destId="{D2A67452-582C-4EB0-995A-822144D80051}" srcOrd="3" destOrd="0" presId="urn:microsoft.com/office/officeart/2009/3/layout/RandomtoResultProcess"/>
    <dgm:cxn modelId="{89DFAB4D-8705-4988-A651-4F24B08328DC}" type="presParOf" srcId="{AB59D139-F10C-4383-93EF-89700CCB41CE}" destId="{6C1954B1-DE40-4EF6-A442-2ED977106FA5}" srcOrd="4" destOrd="0" presId="urn:microsoft.com/office/officeart/2009/3/layout/RandomtoResultProcess"/>
    <dgm:cxn modelId="{6E57D90E-5C7F-47B8-902C-B732038E3D1D}" type="presParOf" srcId="{AB59D139-F10C-4383-93EF-89700CCB41CE}" destId="{CEB48102-C03D-413C-930C-DD0E8E680B6C}" srcOrd="5" destOrd="0" presId="urn:microsoft.com/office/officeart/2009/3/layout/RandomtoResultProcess"/>
    <dgm:cxn modelId="{CB4CFB33-7089-414E-BB5E-360C488BF90A}" type="presParOf" srcId="{AB59D139-F10C-4383-93EF-89700CCB41CE}" destId="{C524DD2F-B1A4-4AE0-9DD1-3ACAAB5798CE}" srcOrd="6" destOrd="0" presId="urn:microsoft.com/office/officeart/2009/3/layout/RandomtoResultProcess"/>
    <dgm:cxn modelId="{FC60BC4D-499A-401C-AFE3-75B40126EA1A}" type="presParOf" srcId="{AB59D139-F10C-4383-93EF-89700CCB41CE}" destId="{FC9AF30B-94FB-4081-87FB-0676A54811C8}" srcOrd="7" destOrd="0" presId="urn:microsoft.com/office/officeart/2009/3/layout/RandomtoResultProcess"/>
    <dgm:cxn modelId="{F01F1E96-481D-4BDA-836C-5CA5D491E587}" type="presParOf" srcId="{AB59D139-F10C-4383-93EF-89700CCB41CE}" destId="{7CB9B7C7-475C-4664-AB85-870728BCD593}" srcOrd="8" destOrd="0" presId="urn:microsoft.com/office/officeart/2009/3/layout/RandomtoResultProcess"/>
    <dgm:cxn modelId="{13C3D051-1638-43FD-8225-71C581485981}" type="presParOf" srcId="{AB59D139-F10C-4383-93EF-89700CCB41CE}" destId="{EE1C1413-E983-41E0-AE2B-063BC7D4605C}" srcOrd="9" destOrd="0" presId="urn:microsoft.com/office/officeart/2009/3/layout/RandomtoResultProcess"/>
    <dgm:cxn modelId="{5BF0DB48-2F73-451A-BCE7-47D7D8C117B2}" type="presParOf" srcId="{AB59D139-F10C-4383-93EF-89700CCB41CE}" destId="{BD0281BD-2A68-41A2-82C0-77D6F0D85B53}" srcOrd="10" destOrd="0" presId="urn:microsoft.com/office/officeart/2009/3/layout/RandomtoResultProcess"/>
    <dgm:cxn modelId="{769F841F-3B38-4668-BF68-331BD1D7D7EF}" type="presParOf" srcId="{AB59D139-F10C-4383-93EF-89700CCB41CE}" destId="{2C1FA41D-3A6E-4A19-878B-C1BCE8947079}" srcOrd="11" destOrd="0" presId="urn:microsoft.com/office/officeart/2009/3/layout/RandomtoResultProcess"/>
    <dgm:cxn modelId="{7F10910B-AC6F-4363-8C66-D3D39E5818EE}" type="presParOf" srcId="{AB59D139-F10C-4383-93EF-89700CCB41CE}" destId="{DCBBAE9A-46EB-4344-B506-DA9CA0108DA9}" srcOrd="12" destOrd="0" presId="urn:microsoft.com/office/officeart/2009/3/layout/RandomtoResultProcess"/>
    <dgm:cxn modelId="{DA8C0AFF-A909-4E28-A775-35E187D2DC11}" type="presParOf" srcId="{AB59D139-F10C-4383-93EF-89700CCB41CE}" destId="{489DEC53-F91B-4E6D-BAD7-970A63218C1B}" srcOrd="13" destOrd="0" presId="urn:microsoft.com/office/officeart/2009/3/layout/RandomtoResultProcess"/>
    <dgm:cxn modelId="{1AE3FAD5-36FC-4C1B-8449-A851AFE4C842}" type="presParOf" srcId="{AB59D139-F10C-4383-93EF-89700CCB41CE}" destId="{78795B6B-DBFE-460E-B26F-865A30F2C4FC}" srcOrd="14" destOrd="0" presId="urn:microsoft.com/office/officeart/2009/3/layout/RandomtoResultProcess"/>
    <dgm:cxn modelId="{6B7E91F6-4BA3-42B2-99C8-99071815DFA3}" type="presParOf" srcId="{AB59D139-F10C-4383-93EF-89700CCB41CE}" destId="{55F1BDAD-23D3-4A05-8AD8-71C930417A31}" srcOrd="15" destOrd="0" presId="urn:microsoft.com/office/officeart/2009/3/layout/RandomtoResultProcess"/>
    <dgm:cxn modelId="{C749430F-4C4E-4C9E-BEBD-7377B002214B}" type="presParOf" srcId="{AB59D139-F10C-4383-93EF-89700CCB41CE}" destId="{B6ACEE71-9408-4218-A12E-0AF422ED95DC}" srcOrd="16" destOrd="0" presId="urn:microsoft.com/office/officeart/2009/3/layout/RandomtoResultProcess"/>
    <dgm:cxn modelId="{DB927485-0F20-45B4-A05D-6963DBEE74BD}" type="presParOf" srcId="{AB59D139-F10C-4383-93EF-89700CCB41CE}" destId="{A6AF8E04-1238-4ACC-81CF-BCB0938A265A}" srcOrd="17" destOrd="0" presId="urn:microsoft.com/office/officeart/2009/3/layout/RandomtoResultProcess"/>
    <dgm:cxn modelId="{E949D6ED-B5C3-4CB4-8D56-763CBAA10233}" type="presParOf" srcId="{AB59D139-F10C-4383-93EF-89700CCB41CE}" destId="{B21DC953-633F-4B1C-B17B-97E03EDDFC48}" srcOrd="18" destOrd="0" presId="urn:microsoft.com/office/officeart/2009/3/layout/RandomtoResultProcess"/>
    <dgm:cxn modelId="{462EEA46-96FC-46B7-8799-312E2D6477E3}" type="presParOf" srcId="{AB59D139-F10C-4383-93EF-89700CCB41CE}" destId="{314377B4-5C7E-456D-AFC7-05E8326F2CCC}" srcOrd="19" destOrd="0" presId="urn:microsoft.com/office/officeart/2009/3/layout/RandomtoResultProcess"/>
    <dgm:cxn modelId="{027F2633-D596-4BC8-A48E-5200672B7446}" type="presParOf" srcId="{5B33B7A5-8208-41C7-85B7-7925DDE18809}" destId="{5B6BA1AA-374E-4E16-BDE2-326C7D4B178F}" srcOrd="1" destOrd="0" presId="urn:microsoft.com/office/officeart/2009/3/layout/RandomtoResultProcess"/>
    <dgm:cxn modelId="{93AD4208-F658-4164-9082-22E5536556BE}" type="presParOf" srcId="{5B6BA1AA-374E-4E16-BDE2-326C7D4B178F}" destId="{1D61DECC-C5E8-4DF0-8450-789EA26C2D16}" srcOrd="0" destOrd="0" presId="urn:microsoft.com/office/officeart/2009/3/layout/RandomtoResultProcess"/>
    <dgm:cxn modelId="{8FD40E84-72C1-4923-8BAD-26B704C604C4}" type="presParOf" srcId="{5B6BA1AA-374E-4E16-BDE2-326C7D4B178F}" destId="{900987D0-D293-49DE-92E0-01345C5236D3}" srcOrd="1" destOrd="0" presId="urn:microsoft.com/office/officeart/2009/3/layout/RandomtoResultProcess"/>
    <dgm:cxn modelId="{24905F9D-0D34-41CD-829E-67AB9784482A}" type="presParOf" srcId="{5B33B7A5-8208-41C7-85B7-7925DDE18809}" destId="{10FDDFFA-32DE-429A-8D93-00E198C8B82F}" srcOrd="2" destOrd="0" presId="urn:microsoft.com/office/officeart/2009/3/layout/RandomtoResultProcess"/>
    <dgm:cxn modelId="{43FBC2EF-35F4-472D-8F0F-93D81EE82019}" type="presParOf" srcId="{5B33B7A5-8208-41C7-85B7-7925DDE18809}" destId="{2148799B-3828-44EB-B916-DFAFE474E4B2}" srcOrd="3" destOrd="0" presId="urn:microsoft.com/office/officeart/2009/3/layout/RandomtoResultProcess"/>
    <dgm:cxn modelId="{6FE3DA7C-16F1-440B-9AEA-2ECB3B276497}" type="presParOf" srcId="{2148799B-3828-44EB-B916-DFAFE474E4B2}" destId="{5AD6CF27-087F-4907-93DB-18DFE1F1389D}" srcOrd="0" destOrd="0" presId="urn:microsoft.com/office/officeart/2009/3/layout/RandomtoResultProcess"/>
    <dgm:cxn modelId="{0FD4D23C-FC59-41AE-8694-F7D0C089D62A}" type="presParOf" srcId="{2148799B-3828-44EB-B916-DFAFE474E4B2}" destId="{0585886B-A368-41FA-ABCD-52873C0D8807}" srcOrd="1" destOrd="0" presId="urn:microsoft.com/office/officeart/2009/3/layout/RandomtoResultProcess"/>
    <dgm:cxn modelId="{759119E5-9F85-4E12-9802-206CA4B5FEAD}" type="presParOf" srcId="{5B33B7A5-8208-41C7-85B7-7925DDE18809}" destId="{81A63873-B854-416A-B55B-DAAFDC9AD20A}" srcOrd="4" destOrd="0" presId="urn:microsoft.com/office/officeart/2009/3/layout/RandomtoResultProcess"/>
    <dgm:cxn modelId="{ABAD9701-2DDD-4F23-AFA3-981E5E47961D}" type="presParOf" srcId="{81A63873-B854-416A-B55B-DAAFDC9AD20A}" destId="{DF136EE6-E117-4B55-81B5-6C78A3EB897B}" srcOrd="0" destOrd="0" presId="urn:microsoft.com/office/officeart/2009/3/layout/RandomtoResultProcess"/>
    <dgm:cxn modelId="{DE335AD3-13CF-49A9-A63F-376BFFD62D40}" type="presParOf" srcId="{81A63873-B854-416A-B55B-DAAFDC9AD20A}" destId="{7FAAF657-5726-4C88-ABDA-45511F304D72}" srcOrd="1" destOrd="0" presId="urn:microsoft.com/office/officeart/2009/3/layout/RandomtoResultProcess"/>
    <dgm:cxn modelId="{252A6506-7386-406B-85BE-3502E7DCDCEC}" type="presParOf" srcId="{81A63873-B854-416A-B55B-DAAFDC9AD20A}" destId="{B8C5D832-D26A-432D-96BC-CD4F7224BDA6}"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9311D-AB2D-46BF-BBA3-295C37B8DB3D}" type="doc">
      <dgm:prSet loTypeId="urn:microsoft.com/office/officeart/2005/8/layout/gear1" loCatId="process" qsTypeId="urn:microsoft.com/office/officeart/2005/8/quickstyle/simple1" qsCatId="simple" csTypeId="urn:microsoft.com/office/officeart/2005/8/colors/accent1_2" csCatId="accent1" phldr="1"/>
      <dgm:spPr/>
    </dgm:pt>
    <dgm:pt modelId="{81CD32B3-3109-4A1B-A410-9A6FF3C82581}">
      <dgm:prSet phldrT="[Text]"/>
      <dgm:spPr/>
      <dgm:t>
        <a:bodyPr/>
        <a:lstStyle/>
        <a:p>
          <a:r>
            <a:rPr lang="en-NZ" dirty="0"/>
            <a:t>Whangaia Nga Pa Harakeke</a:t>
          </a:r>
        </a:p>
      </dgm:t>
    </dgm:pt>
    <dgm:pt modelId="{3A585DEC-348F-410F-B159-216C2BD365E3}" type="parTrans" cxnId="{04EBA53B-4EFA-4687-B5D8-845F960332B9}">
      <dgm:prSet/>
      <dgm:spPr/>
      <dgm:t>
        <a:bodyPr/>
        <a:lstStyle/>
        <a:p>
          <a:endParaRPr lang="en-NZ"/>
        </a:p>
      </dgm:t>
    </dgm:pt>
    <dgm:pt modelId="{8B5F23A5-B9C0-441E-A59F-BB091808B8AC}" type="sibTrans" cxnId="{04EBA53B-4EFA-4687-B5D8-845F960332B9}">
      <dgm:prSet/>
      <dgm:spPr/>
      <dgm:t>
        <a:bodyPr/>
        <a:lstStyle/>
        <a:p>
          <a:endParaRPr lang="en-NZ"/>
        </a:p>
      </dgm:t>
    </dgm:pt>
    <dgm:pt modelId="{761E864A-4132-4C17-B2D1-CCCD6448A1F9}">
      <dgm:prSet phldrT="[Text]"/>
      <dgm:spPr/>
      <dgm:t>
        <a:bodyPr/>
        <a:lstStyle/>
        <a:p>
          <a:r>
            <a:rPr lang="en-NZ" dirty="0"/>
            <a:t>Children's Team</a:t>
          </a:r>
        </a:p>
      </dgm:t>
    </dgm:pt>
    <dgm:pt modelId="{26F10083-E3C8-45AC-91FE-879471988D46}" type="parTrans" cxnId="{3607BBA5-E928-4136-BF55-B4F07AB387A3}">
      <dgm:prSet/>
      <dgm:spPr/>
      <dgm:t>
        <a:bodyPr/>
        <a:lstStyle/>
        <a:p>
          <a:endParaRPr lang="en-NZ"/>
        </a:p>
      </dgm:t>
    </dgm:pt>
    <dgm:pt modelId="{AD848E25-B8C1-4D32-BFCF-EB476EA4A4B6}" type="sibTrans" cxnId="{3607BBA5-E928-4136-BF55-B4F07AB387A3}">
      <dgm:prSet/>
      <dgm:spPr/>
      <dgm:t>
        <a:bodyPr/>
        <a:lstStyle/>
        <a:p>
          <a:endParaRPr lang="en-NZ"/>
        </a:p>
      </dgm:t>
    </dgm:pt>
    <dgm:pt modelId="{DBA62D39-3207-4D08-A47C-2B83C987C272}">
      <dgm:prSet phldrT="[Text]"/>
      <dgm:spPr/>
      <dgm:t>
        <a:bodyPr/>
        <a:lstStyle/>
        <a:p>
          <a:r>
            <a:rPr lang="en-NZ" dirty="0"/>
            <a:t>E Tipu E Rea</a:t>
          </a:r>
        </a:p>
      </dgm:t>
    </dgm:pt>
    <dgm:pt modelId="{03D204F6-AF6E-490D-B947-441EE7F5333F}" type="parTrans" cxnId="{21D27B1D-B37E-4804-9E21-80C49D95923F}">
      <dgm:prSet/>
      <dgm:spPr/>
      <dgm:t>
        <a:bodyPr/>
        <a:lstStyle/>
        <a:p>
          <a:endParaRPr lang="en-NZ"/>
        </a:p>
      </dgm:t>
    </dgm:pt>
    <dgm:pt modelId="{969DF870-0B0B-4EE6-A177-46236D5F938C}" type="sibTrans" cxnId="{21D27B1D-B37E-4804-9E21-80C49D95923F}">
      <dgm:prSet/>
      <dgm:spPr/>
      <dgm:t>
        <a:bodyPr/>
        <a:lstStyle/>
        <a:p>
          <a:endParaRPr lang="en-NZ"/>
        </a:p>
      </dgm:t>
    </dgm:pt>
    <dgm:pt modelId="{EF16FE17-F0E2-4E64-9F22-07C98AF186D6}" type="pres">
      <dgm:prSet presAssocID="{E619311D-AB2D-46BF-BBA3-295C37B8DB3D}" presName="composite" presStyleCnt="0">
        <dgm:presLayoutVars>
          <dgm:chMax val="3"/>
          <dgm:animLvl val="lvl"/>
          <dgm:resizeHandles val="exact"/>
        </dgm:presLayoutVars>
      </dgm:prSet>
      <dgm:spPr/>
    </dgm:pt>
    <dgm:pt modelId="{83FDBA47-011B-40E2-B884-5ADA909D32E6}" type="pres">
      <dgm:prSet presAssocID="{81CD32B3-3109-4A1B-A410-9A6FF3C82581}" presName="gear1" presStyleLbl="node1" presStyleIdx="0" presStyleCnt="3">
        <dgm:presLayoutVars>
          <dgm:chMax val="1"/>
          <dgm:bulletEnabled val="1"/>
        </dgm:presLayoutVars>
      </dgm:prSet>
      <dgm:spPr/>
      <dgm:t>
        <a:bodyPr/>
        <a:lstStyle/>
        <a:p>
          <a:endParaRPr lang="en-NZ"/>
        </a:p>
      </dgm:t>
    </dgm:pt>
    <dgm:pt modelId="{75C1E769-F397-459C-B4F7-617782E67228}" type="pres">
      <dgm:prSet presAssocID="{81CD32B3-3109-4A1B-A410-9A6FF3C82581}" presName="gear1srcNode" presStyleLbl="node1" presStyleIdx="0" presStyleCnt="3"/>
      <dgm:spPr/>
      <dgm:t>
        <a:bodyPr/>
        <a:lstStyle/>
        <a:p>
          <a:endParaRPr lang="en-NZ"/>
        </a:p>
      </dgm:t>
    </dgm:pt>
    <dgm:pt modelId="{904BDA86-D169-4373-82A7-DA487CB39C71}" type="pres">
      <dgm:prSet presAssocID="{81CD32B3-3109-4A1B-A410-9A6FF3C82581}" presName="gear1dstNode" presStyleLbl="node1" presStyleIdx="0" presStyleCnt="3"/>
      <dgm:spPr/>
      <dgm:t>
        <a:bodyPr/>
        <a:lstStyle/>
        <a:p>
          <a:endParaRPr lang="en-NZ"/>
        </a:p>
      </dgm:t>
    </dgm:pt>
    <dgm:pt modelId="{BC20ED8C-0F12-40C3-9377-79D7FE18873E}" type="pres">
      <dgm:prSet presAssocID="{761E864A-4132-4C17-B2D1-CCCD6448A1F9}" presName="gear2" presStyleLbl="node1" presStyleIdx="1" presStyleCnt="3">
        <dgm:presLayoutVars>
          <dgm:chMax val="1"/>
          <dgm:bulletEnabled val="1"/>
        </dgm:presLayoutVars>
      </dgm:prSet>
      <dgm:spPr/>
      <dgm:t>
        <a:bodyPr/>
        <a:lstStyle/>
        <a:p>
          <a:endParaRPr lang="en-NZ"/>
        </a:p>
      </dgm:t>
    </dgm:pt>
    <dgm:pt modelId="{EF716B73-C081-4300-B2F2-1ED22431EA54}" type="pres">
      <dgm:prSet presAssocID="{761E864A-4132-4C17-B2D1-CCCD6448A1F9}" presName="gear2srcNode" presStyleLbl="node1" presStyleIdx="1" presStyleCnt="3"/>
      <dgm:spPr/>
      <dgm:t>
        <a:bodyPr/>
        <a:lstStyle/>
        <a:p>
          <a:endParaRPr lang="en-NZ"/>
        </a:p>
      </dgm:t>
    </dgm:pt>
    <dgm:pt modelId="{D08D6A6D-6BF9-4415-B9CB-7BD2ECF2DA63}" type="pres">
      <dgm:prSet presAssocID="{761E864A-4132-4C17-B2D1-CCCD6448A1F9}" presName="gear2dstNode" presStyleLbl="node1" presStyleIdx="1" presStyleCnt="3"/>
      <dgm:spPr/>
      <dgm:t>
        <a:bodyPr/>
        <a:lstStyle/>
        <a:p>
          <a:endParaRPr lang="en-NZ"/>
        </a:p>
      </dgm:t>
    </dgm:pt>
    <dgm:pt modelId="{1B14D2E7-4A81-4FC9-AB72-DA3892FD6C4D}" type="pres">
      <dgm:prSet presAssocID="{DBA62D39-3207-4D08-A47C-2B83C987C272}" presName="gear3" presStyleLbl="node1" presStyleIdx="2" presStyleCnt="3"/>
      <dgm:spPr/>
      <dgm:t>
        <a:bodyPr/>
        <a:lstStyle/>
        <a:p>
          <a:endParaRPr lang="en-NZ"/>
        </a:p>
      </dgm:t>
    </dgm:pt>
    <dgm:pt modelId="{174FDCE3-0916-4931-A085-D6D7154B164C}" type="pres">
      <dgm:prSet presAssocID="{DBA62D39-3207-4D08-A47C-2B83C987C272}" presName="gear3tx" presStyleLbl="node1" presStyleIdx="2" presStyleCnt="3">
        <dgm:presLayoutVars>
          <dgm:chMax val="1"/>
          <dgm:bulletEnabled val="1"/>
        </dgm:presLayoutVars>
      </dgm:prSet>
      <dgm:spPr/>
      <dgm:t>
        <a:bodyPr/>
        <a:lstStyle/>
        <a:p>
          <a:endParaRPr lang="en-NZ"/>
        </a:p>
      </dgm:t>
    </dgm:pt>
    <dgm:pt modelId="{463BFA48-1C36-498E-9920-F84678D1A14D}" type="pres">
      <dgm:prSet presAssocID="{DBA62D39-3207-4D08-A47C-2B83C987C272}" presName="gear3srcNode" presStyleLbl="node1" presStyleIdx="2" presStyleCnt="3"/>
      <dgm:spPr/>
      <dgm:t>
        <a:bodyPr/>
        <a:lstStyle/>
        <a:p>
          <a:endParaRPr lang="en-NZ"/>
        </a:p>
      </dgm:t>
    </dgm:pt>
    <dgm:pt modelId="{4B54D8E6-3AE2-4728-99B3-BB472D48CC88}" type="pres">
      <dgm:prSet presAssocID="{DBA62D39-3207-4D08-A47C-2B83C987C272}" presName="gear3dstNode" presStyleLbl="node1" presStyleIdx="2" presStyleCnt="3"/>
      <dgm:spPr/>
      <dgm:t>
        <a:bodyPr/>
        <a:lstStyle/>
        <a:p>
          <a:endParaRPr lang="en-NZ"/>
        </a:p>
      </dgm:t>
    </dgm:pt>
    <dgm:pt modelId="{39E68E5C-B2A9-4640-B042-4DFCF72F4DAE}" type="pres">
      <dgm:prSet presAssocID="{8B5F23A5-B9C0-441E-A59F-BB091808B8AC}" presName="connector1" presStyleLbl="sibTrans2D1" presStyleIdx="0" presStyleCnt="3"/>
      <dgm:spPr/>
      <dgm:t>
        <a:bodyPr/>
        <a:lstStyle/>
        <a:p>
          <a:endParaRPr lang="en-NZ"/>
        </a:p>
      </dgm:t>
    </dgm:pt>
    <dgm:pt modelId="{2ACD120D-9FAA-4FA7-ACF6-30A9DCBE336A}" type="pres">
      <dgm:prSet presAssocID="{AD848E25-B8C1-4D32-BFCF-EB476EA4A4B6}" presName="connector2" presStyleLbl="sibTrans2D1" presStyleIdx="1" presStyleCnt="3"/>
      <dgm:spPr/>
      <dgm:t>
        <a:bodyPr/>
        <a:lstStyle/>
        <a:p>
          <a:endParaRPr lang="en-NZ"/>
        </a:p>
      </dgm:t>
    </dgm:pt>
    <dgm:pt modelId="{74F5BAF6-B2C8-4584-B0C6-3EB7D112668D}" type="pres">
      <dgm:prSet presAssocID="{969DF870-0B0B-4EE6-A177-46236D5F938C}" presName="connector3" presStyleLbl="sibTrans2D1" presStyleIdx="2" presStyleCnt="3"/>
      <dgm:spPr/>
      <dgm:t>
        <a:bodyPr/>
        <a:lstStyle/>
        <a:p>
          <a:endParaRPr lang="en-NZ"/>
        </a:p>
      </dgm:t>
    </dgm:pt>
  </dgm:ptLst>
  <dgm:cxnLst>
    <dgm:cxn modelId="{39DBEC8B-5007-48EB-8C0F-2DF4A5046608}" type="presOf" srcId="{761E864A-4132-4C17-B2D1-CCCD6448A1F9}" destId="{EF716B73-C081-4300-B2F2-1ED22431EA54}" srcOrd="1" destOrd="0" presId="urn:microsoft.com/office/officeart/2005/8/layout/gear1"/>
    <dgm:cxn modelId="{769E0542-1505-4DD7-9776-2F9C765661AF}" type="presOf" srcId="{DBA62D39-3207-4D08-A47C-2B83C987C272}" destId="{1B14D2E7-4A81-4FC9-AB72-DA3892FD6C4D}" srcOrd="0" destOrd="0" presId="urn:microsoft.com/office/officeart/2005/8/layout/gear1"/>
    <dgm:cxn modelId="{86930066-5ED7-4606-957E-30CB2CD365A7}" type="presOf" srcId="{81CD32B3-3109-4A1B-A410-9A6FF3C82581}" destId="{83FDBA47-011B-40E2-B884-5ADA909D32E6}" srcOrd="0" destOrd="0" presId="urn:microsoft.com/office/officeart/2005/8/layout/gear1"/>
    <dgm:cxn modelId="{B6AB4C70-F08A-449F-A982-DE096892C6B5}" type="presOf" srcId="{DBA62D39-3207-4D08-A47C-2B83C987C272}" destId="{174FDCE3-0916-4931-A085-D6D7154B164C}" srcOrd="1" destOrd="0" presId="urn:microsoft.com/office/officeart/2005/8/layout/gear1"/>
    <dgm:cxn modelId="{BCFD0146-21CD-4F59-8603-035BDF4F24AB}" type="presOf" srcId="{AD848E25-B8C1-4D32-BFCF-EB476EA4A4B6}" destId="{2ACD120D-9FAA-4FA7-ACF6-30A9DCBE336A}" srcOrd="0" destOrd="0" presId="urn:microsoft.com/office/officeart/2005/8/layout/gear1"/>
    <dgm:cxn modelId="{3C5689CC-90C3-47BE-9DF3-2616BB3A8B69}" type="presOf" srcId="{8B5F23A5-B9C0-441E-A59F-BB091808B8AC}" destId="{39E68E5C-B2A9-4640-B042-4DFCF72F4DAE}" srcOrd="0" destOrd="0" presId="urn:microsoft.com/office/officeart/2005/8/layout/gear1"/>
    <dgm:cxn modelId="{94957209-D379-4D85-A932-24BE1CC3E049}" type="presOf" srcId="{81CD32B3-3109-4A1B-A410-9A6FF3C82581}" destId="{75C1E769-F397-459C-B4F7-617782E67228}" srcOrd="1" destOrd="0" presId="urn:microsoft.com/office/officeart/2005/8/layout/gear1"/>
    <dgm:cxn modelId="{21D27B1D-B37E-4804-9E21-80C49D95923F}" srcId="{E619311D-AB2D-46BF-BBA3-295C37B8DB3D}" destId="{DBA62D39-3207-4D08-A47C-2B83C987C272}" srcOrd="2" destOrd="0" parTransId="{03D204F6-AF6E-490D-B947-441EE7F5333F}" sibTransId="{969DF870-0B0B-4EE6-A177-46236D5F938C}"/>
    <dgm:cxn modelId="{6D66B978-80AE-466F-80EA-F2A9C218B293}" type="presOf" srcId="{969DF870-0B0B-4EE6-A177-46236D5F938C}" destId="{74F5BAF6-B2C8-4584-B0C6-3EB7D112668D}" srcOrd="0" destOrd="0" presId="urn:microsoft.com/office/officeart/2005/8/layout/gear1"/>
    <dgm:cxn modelId="{3607BBA5-E928-4136-BF55-B4F07AB387A3}" srcId="{E619311D-AB2D-46BF-BBA3-295C37B8DB3D}" destId="{761E864A-4132-4C17-B2D1-CCCD6448A1F9}" srcOrd="1" destOrd="0" parTransId="{26F10083-E3C8-45AC-91FE-879471988D46}" sibTransId="{AD848E25-B8C1-4D32-BFCF-EB476EA4A4B6}"/>
    <dgm:cxn modelId="{0E2609E2-8225-4E5B-BD95-70BFAE3EC383}" type="presOf" srcId="{DBA62D39-3207-4D08-A47C-2B83C987C272}" destId="{463BFA48-1C36-498E-9920-F84678D1A14D}" srcOrd="2" destOrd="0" presId="urn:microsoft.com/office/officeart/2005/8/layout/gear1"/>
    <dgm:cxn modelId="{A69336EE-8FB7-4A57-BEC8-64DAAF5AE919}" type="presOf" srcId="{761E864A-4132-4C17-B2D1-CCCD6448A1F9}" destId="{D08D6A6D-6BF9-4415-B9CB-7BD2ECF2DA63}" srcOrd="2" destOrd="0" presId="urn:microsoft.com/office/officeart/2005/8/layout/gear1"/>
    <dgm:cxn modelId="{04EBA53B-4EFA-4687-B5D8-845F960332B9}" srcId="{E619311D-AB2D-46BF-BBA3-295C37B8DB3D}" destId="{81CD32B3-3109-4A1B-A410-9A6FF3C82581}" srcOrd="0" destOrd="0" parTransId="{3A585DEC-348F-410F-B159-216C2BD365E3}" sibTransId="{8B5F23A5-B9C0-441E-A59F-BB091808B8AC}"/>
    <dgm:cxn modelId="{7F1595ED-7FB9-476D-B599-877A54076F3F}" type="presOf" srcId="{DBA62D39-3207-4D08-A47C-2B83C987C272}" destId="{4B54D8E6-3AE2-4728-99B3-BB472D48CC88}" srcOrd="3" destOrd="0" presId="urn:microsoft.com/office/officeart/2005/8/layout/gear1"/>
    <dgm:cxn modelId="{F4EC217D-2013-4E7C-BE73-EF0459F65CCD}" type="presOf" srcId="{81CD32B3-3109-4A1B-A410-9A6FF3C82581}" destId="{904BDA86-D169-4373-82A7-DA487CB39C71}" srcOrd="2" destOrd="0" presId="urn:microsoft.com/office/officeart/2005/8/layout/gear1"/>
    <dgm:cxn modelId="{B341D735-4B5B-40AD-9F91-2EA6784472A9}" type="presOf" srcId="{761E864A-4132-4C17-B2D1-CCCD6448A1F9}" destId="{BC20ED8C-0F12-40C3-9377-79D7FE18873E}" srcOrd="0" destOrd="0" presId="urn:microsoft.com/office/officeart/2005/8/layout/gear1"/>
    <dgm:cxn modelId="{366B67A6-A556-425C-9126-DED6D2F5E461}" type="presOf" srcId="{E619311D-AB2D-46BF-BBA3-295C37B8DB3D}" destId="{EF16FE17-F0E2-4E64-9F22-07C98AF186D6}" srcOrd="0" destOrd="0" presId="urn:microsoft.com/office/officeart/2005/8/layout/gear1"/>
    <dgm:cxn modelId="{07EFD167-2E11-4008-868F-564BEAC1BF30}" type="presParOf" srcId="{EF16FE17-F0E2-4E64-9F22-07C98AF186D6}" destId="{83FDBA47-011B-40E2-B884-5ADA909D32E6}" srcOrd="0" destOrd="0" presId="urn:microsoft.com/office/officeart/2005/8/layout/gear1"/>
    <dgm:cxn modelId="{A27D3369-157C-49D5-8BC1-496E12C77E42}" type="presParOf" srcId="{EF16FE17-F0E2-4E64-9F22-07C98AF186D6}" destId="{75C1E769-F397-459C-B4F7-617782E67228}" srcOrd="1" destOrd="0" presId="urn:microsoft.com/office/officeart/2005/8/layout/gear1"/>
    <dgm:cxn modelId="{6E123E17-9161-417A-984D-431109EFBD8C}" type="presParOf" srcId="{EF16FE17-F0E2-4E64-9F22-07C98AF186D6}" destId="{904BDA86-D169-4373-82A7-DA487CB39C71}" srcOrd="2" destOrd="0" presId="urn:microsoft.com/office/officeart/2005/8/layout/gear1"/>
    <dgm:cxn modelId="{73DE20FD-60AA-4CE4-BEF7-995DB374C76F}" type="presParOf" srcId="{EF16FE17-F0E2-4E64-9F22-07C98AF186D6}" destId="{BC20ED8C-0F12-40C3-9377-79D7FE18873E}" srcOrd="3" destOrd="0" presId="urn:microsoft.com/office/officeart/2005/8/layout/gear1"/>
    <dgm:cxn modelId="{E643AF92-B2A9-4288-AACD-E73D53C37678}" type="presParOf" srcId="{EF16FE17-F0E2-4E64-9F22-07C98AF186D6}" destId="{EF716B73-C081-4300-B2F2-1ED22431EA54}" srcOrd="4" destOrd="0" presId="urn:microsoft.com/office/officeart/2005/8/layout/gear1"/>
    <dgm:cxn modelId="{15004B9E-445C-4E20-B8CD-6E3905C71A3B}" type="presParOf" srcId="{EF16FE17-F0E2-4E64-9F22-07C98AF186D6}" destId="{D08D6A6D-6BF9-4415-B9CB-7BD2ECF2DA63}" srcOrd="5" destOrd="0" presId="urn:microsoft.com/office/officeart/2005/8/layout/gear1"/>
    <dgm:cxn modelId="{57854D92-5111-4BE4-93FE-60C06D767EDA}" type="presParOf" srcId="{EF16FE17-F0E2-4E64-9F22-07C98AF186D6}" destId="{1B14D2E7-4A81-4FC9-AB72-DA3892FD6C4D}" srcOrd="6" destOrd="0" presId="urn:microsoft.com/office/officeart/2005/8/layout/gear1"/>
    <dgm:cxn modelId="{21575804-D34A-4502-B49C-ADC20B27BD72}" type="presParOf" srcId="{EF16FE17-F0E2-4E64-9F22-07C98AF186D6}" destId="{174FDCE3-0916-4931-A085-D6D7154B164C}" srcOrd="7" destOrd="0" presId="urn:microsoft.com/office/officeart/2005/8/layout/gear1"/>
    <dgm:cxn modelId="{869FED67-AC5E-4201-B29B-F1C2D60E3818}" type="presParOf" srcId="{EF16FE17-F0E2-4E64-9F22-07C98AF186D6}" destId="{463BFA48-1C36-498E-9920-F84678D1A14D}" srcOrd="8" destOrd="0" presId="urn:microsoft.com/office/officeart/2005/8/layout/gear1"/>
    <dgm:cxn modelId="{65A93997-501B-4DB0-9342-487ED8CFAD8C}" type="presParOf" srcId="{EF16FE17-F0E2-4E64-9F22-07C98AF186D6}" destId="{4B54D8E6-3AE2-4728-99B3-BB472D48CC88}" srcOrd="9" destOrd="0" presId="urn:microsoft.com/office/officeart/2005/8/layout/gear1"/>
    <dgm:cxn modelId="{DCABF10F-0A60-41EE-A0A8-743903974AFF}" type="presParOf" srcId="{EF16FE17-F0E2-4E64-9F22-07C98AF186D6}" destId="{39E68E5C-B2A9-4640-B042-4DFCF72F4DAE}" srcOrd="10" destOrd="0" presId="urn:microsoft.com/office/officeart/2005/8/layout/gear1"/>
    <dgm:cxn modelId="{DDCBD5E4-6DAB-4D7F-AFE3-0B14E4647CF1}" type="presParOf" srcId="{EF16FE17-F0E2-4E64-9F22-07C98AF186D6}" destId="{2ACD120D-9FAA-4FA7-ACF6-30A9DCBE336A}" srcOrd="11" destOrd="0" presId="urn:microsoft.com/office/officeart/2005/8/layout/gear1"/>
    <dgm:cxn modelId="{974FC831-2BAC-4177-81F1-944A39C6F979}" type="presParOf" srcId="{EF16FE17-F0E2-4E64-9F22-07C98AF186D6}" destId="{74F5BAF6-B2C8-4584-B0C6-3EB7D112668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0060D0-4E9A-4E8F-9928-F5485AB2361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NZ"/>
        </a:p>
      </dgm:t>
    </dgm:pt>
    <dgm:pt modelId="{8FE8B8F3-FF1E-4689-B92C-52DF04EAEDC6}">
      <dgm:prSet phldrT="[Text]"/>
      <dgm:spPr/>
      <dgm:t>
        <a:bodyPr/>
        <a:lstStyle/>
        <a:p>
          <a:r>
            <a:rPr lang="en-NZ" dirty="0"/>
            <a:t>Evidence Base</a:t>
          </a:r>
        </a:p>
      </dgm:t>
    </dgm:pt>
    <dgm:pt modelId="{745709CA-B0BB-4884-8CB9-731D9778FC62}" type="parTrans" cxnId="{1897327A-0981-4673-B231-FB657E7820ED}">
      <dgm:prSet/>
      <dgm:spPr/>
      <dgm:t>
        <a:bodyPr/>
        <a:lstStyle/>
        <a:p>
          <a:endParaRPr lang="en-NZ"/>
        </a:p>
      </dgm:t>
    </dgm:pt>
    <dgm:pt modelId="{355D900C-5A45-4404-85F5-31980A0756B9}" type="sibTrans" cxnId="{1897327A-0981-4673-B231-FB657E7820ED}">
      <dgm:prSet/>
      <dgm:spPr/>
      <dgm:t>
        <a:bodyPr/>
        <a:lstStyle/>
        <a:p>
          <a:endParaRPr lang="en-NZ"/>
        </a:p>
      </dgm:t>
    </dgm:pt>
    <dgm:pt modelId="{6D60E1D2-114E-45F8-9CF7-D734D032BD67}">
      <dgm:prSet phldrT="[Text]"/>
      <dgm:spPr/>
      <dgm:t>
        <a:bodyPr/>
        <a:lstStyle/>
        <a:p>
          <a:r>
            <a:rPr lang="en-NZ" b="1" dirty="0"/>
            <a:t>Stakeholder Engagement </a:t>
          </a:r>
          <a:r>
            <a:rPr lang="en-NZ" dirty="0" smtClean="0"/>
            <a:t>-  </a:t>
          </a:r>
          <a:r>
            <a:rPr lang="en-NZ" dirty="0"/>
            <a:t>Community led Action Plans</a:t>
          </a:r>
        </a:p>
      </dgm:t>
    </dgm:pt>
    <dgm:pt modelId="{B65E4153-040C-4FC5-A7B2-04021CA07680}" type="parTrans" cxnId="{DFC4E6F4-D02E-40F3-AE1B-EDB6649FCDB6}">
      <dgm:prSet/>
      <dgm:spPr/>
      <dgm:t>
        <a:bodyPr/>
        <a:lstStyle/>
        <a:p>
          <a:endParaRPr lang="en-NZ"/>
        </a:p>
      </dgm:t>
    </dgm:pt>
    <dgm:pt modelId="{9D879163-E0A1-4B23-85A7-450A7BF930CD}" type="sibTrans" cxnId="{DFC4E6F4-D02E-40F3-AE1B-EDB6649FCDB6}">
      <dgm:prSet/>
      <dgm:spPr/>
      <dgm:t>
        <a:bodyPr/>
        <a:lstStyle/>
        <a:p>
          <a:endParaRPr lang="en-NZ"/>
        </a:p>
      </dgm:t>
    </dgm:pt>
    <dgm:pt modelId="{20678023-FD7D-42C2-B61D-8FC599DB8351}">
      <dgm:prSet phldrT="[Text]"/>
      <dgm:spPr/>
      <dgm:t>
        <a:bodyPr/>
        <a:lstStyle/>
        <a:p>
          <a:r>
            <a:rPr lang="en-NZ" b="1" dirty="0"/>
            <a:t>Stakeholder Engagement </a:t>
          </a:r>
          <a:r>
            <a:rPr lang="en-NZ" dirty="0"/>
            <a:t>- Integrated Agency Responses</a:t>
          </a:r>
        </a:p>
      </dgm:t>
    </dgm:pt>
    <dgm:pt modelId="{119EC188-EB13-4F1B-AA68-C9CE446CCF9D}" type="parTrans" cxnId="{A35BFF12-7EA4-42A0-914A-E7962EC4FC96}">
      <dgm:prSet/>
      <dgm:spPr/>
      <dgm:t>
        <a:bodyPr/>
        <a:lstStyle/>
        <a:p>
          <a:endParaRPr lang="en-NZ"/>
        </a:p>
      </dgm:t>
    </dgm:pt>
    <dgm:pt modelId="{BFF125BC-444E-49E7-BD52-1F76405A780C}" type="sibTrans" cxnId="{A35BFF12-7EA4-42A0-914A-E7962EC4FC96}">
      <dgm:prSet/>
      <dgm:spPr/>
      <dgm:t>
        <a:bodyPr/>
        <a:lstStyle/>
        <a:p>
          <a:endParaRPr lang="en-NZ"/>
        </a:p>
      </dgm:t>
    </dgm:pt>
    <dgm:pt modelId="{9F970C9E-987A-4136-AF56-2E5300A262E6}">
      <dgm:prSet phldrT="[Text]"/>
      <dgm:spPr/>
      <dgm:t>
        <a:bodyPr/>
        <a:lstStyle/>
        <a:p>
          <a:r>
            <a:rPr lang="en-NZ" b="1" dirty="0" smtClean="0"/>
            <a:t>Whānau </a:t>
          </a:r>
          <a:r>
            <a:rPr lang="en-NZ" b="1" dirty="0"/>
            <a:t>Voice </a:t>
          </a:r>
          <a:r>
            <a:rPr lang="en-NZ" dirty="0"/>
            <a:t>- experience of services from perspective of </a:t>
          </a:r>
          <a:r>
            <a:rPr lang="en-NZ" dirty="0" smtClean="0"/>
            <a:t>whānau</a:t>
          </a:r>
          <a:endParaRPr lang="en-NZ" dirty="0"/>
        </a:p>
      </dgm:t>
    </dgm:pt>
    <dgm:pt modelId="{58034549-0B8C-4EBA-A68A-346482027E32}" type="parTrans" cxnId="{D3B61E31-EEE6-4A5B-ADAB-CB568767D922}">
      <dgm:prSet/>
      <dgm:spPr/>
      <dgm:t>
        <a:bodyPr/>
        <a:lstStyle/>
        <a:p>
          <a:endParaRPr lang="en-NZ"/>
        </a:p>
      </dgm:t>
    </dgm:pt>
    <dgm:pt modelId="{5C6E2E79-E6C2-4BC5-AD2A-4C3158421266}" type="sibTrans" cxnId="{D3B61E31-EEE6-4A5B-ADAB-CB568767D922}">
      <dgm:prSet/>
      <dgm:spPr/>
      <dgm:t>
        <a:bodyPr/>
        <a:lstStyle/>
        <a:p>
          <a:endParaRPr lang="en-NZ"/>
        </a:p>
      </dgm:t>
    </dgm:pt>
    <dgm:pt modelId="{C1DA6F72-BCDB-4E2D-B320-DCDA8FD7DAE7}" type="pres">
      <dgm:prSet presAssocID="{940060D0-4E9A-4E8F-9928-F5485AB23614}" presName="cycle" presStyleCnt="0">
        <dgm:presLayoutVars>
          <dgm:chMax val="1"/>
          <dgm:dir/>
          <dgm:animLvl val="ctr"/>
          <dgm:resizeHandles val="exact"/>
        </dgm:presLayoutVars>
      </dgm:prSet>
      <dgm:spPr/>
      <dgm:t>
        <a:bodyPr/>
        <a:lstStyle/>
        <a:p>
          <a:endParaRPr lang="en-NZ"/>
        </a:p>
      </dgm:t>
    </dgm:pt>
    <dgm:pt modelId="{3EBD7517-E950-48AC-8899-19D17B4B847E}" type="pres">
      <dgm:prSet presAssocID="{8FE8B8F3-FF1E-4689-B92C-52DF04EAEDC6}" presName="centerShape" presStyleLbl="node0" presStyleIdx="0" presStyleCnt="1"/>
      <dgm:spPr/>
      <dgm:t>
        <a:bodyPr/>
        <a:lstStyle/>
        <a:p>
          <a:endParaRPr lang="en-NZ"/>
        </a:p>
      </dgm:t>
    </dgm:pt>
    <dgm:pt modelId="{F7131C6E-F692-471B-B69C-085F9D362245}" type="pres">
      <dgm:prSet presAssocID="{B65E4153-040C-4FC5-A7B2-04021CA07680}" presName="parTrans" presStyleLbl="bgSibTrans2D1" presStyleIdx="0" presStyleCnt="3"/>
      <dgm:spPr/>
      <dgm:t>
        <a:bodyPr/>
        <a:lstStyle/>
        <a:p>
          <a:endParaRPr lang="en-NZ"/>
        </a:p>
      </dgm:t>
    </dgm:pt>
    <dgm:pt modelId="{6C54B3C0-2B30-43DC-B248-9FC603AF117A}" type="pres">
      <dgm:prSet presAssocID="{6D60E1D2-114E-45F8-9CF7-D734D032BD67}" presName="node" presStyleLbl="node1" presStyleIdx="0" presStyleCnt="3">
        <dgm:presLayoutVars>
          <dgm:bulletEnabled val="1"/>
        </dgm:presLayoutVars>
      </dgm:prSet>
      <dgm:spPr/>
      <dgm:t>
        <a:bodyPr/>
        <a:lstStyle/>
        <a:p>
          <a:endParaRPr lang="en-NZ"/>
        </a:p>
      </dgm:t>
    </dgm:pt>
    <dgm:pt modelId="{4E3BE69D-664B-4439-A577-6CA614227FA9}" type="pres">
      <dgm:prSet presAssocID="{119EC188-EB13-4F1B-AA68-C9CE446CCF9D}" presName="parTrans" presStyleLbl="bgSibTrans2D1" presStyleIdx="1" presStyleCnt="3"/>
      <dgm:spPr/>
      <dgm:t>
        <a:bodyPr/>
        <a:lstStyle/>
        <a:p>
          <a:endParaRPr lang="en-NZ"/>
        </a:p>
      </dgm:t>
    </dgm:pt>
    <dgm:pt modelId="{690A8C61-6205-477C-8FAD-D929D50C8F57}" type="pres">
      <dgm:prSet presAssocID="{20678023-FD7D-42C2-B61D-8FC599DB8351}" presName="node" presStyleLbl="node1" presStyleIdx="1" presStyleCnt="3">
        <dgm:presLayoutVars>
          <dgm:bulletEnabled val="1"/>
        </dgm:presLayoutVars>
      </dgm:prSet>
      <dgm:spPr/>
      <dgm:t>
        <a:bodyPr/>
        <a:lstStyle/>
        <a:p>
          <a:endParaRPr lang="en-NZ"/>
        </a:p>
      </dgm:t>
    </dgm:pt>
    <dgm:pt modelId="{3B42B600-AA4D-47C2-9448-386557D91F42}" type="pres">
      <dgm:prSet presAssocID="{58034549-0B8C-4EBA-A68A-346482027E32}" presName="parTrans" presStyleLbl="bgSibTrans2D1" presStyleIdx="2" presStyleCnt="3"/>
      <dgm:spPr/>
      <dgm:t>
        <a:bodyPr/>
        <a:lstStyle/>
        <a:p>
          <a:endParaRPr lang="en-NZ"/>
        </a:p>
      </dgm:t>
    </dgm:pt>
    <dgm:pt modelId="{9C74C9EA-B36B-4B71-974E-A1604A95DFF3}" type="pres">
      <dgm:prSet presAssocID="{9F970C9E-987A-4136-AF56-2E5300A262E6}" presName="node" presStyleLbl="node1" presStyleIdx="2" presStyleCnt="3" custScaleX="114650" custRadScaleRad="108663" custRadScaleInc="2905">
        <dgm:presLayoutVars>
          <dgm:bulletEnabled val="1"/>
        </dgm:presLayoutVars>
      </dgm:prSet>
      <dgm:spPr/>
      <dgm:t>
        <a:bodyPr/>
        <a:lstStyle/>
        <a:p>
          <a:endParaRPr lang="en-NZ"/>
        </a:p>
      </dgm:t>
    </dgm:pt>
  </dgm:ptLst>
  <dgm:cxnLst>
    <dgm:cxn modelId="{F1131C24-35CD-44FD-BE1E-385243F1F155}" type="presOf" srcId="{B65E4153-040C-4FC5-A7B2-04021CA07680}" destId="{F7131C6E-F692-471B-B69C-085F9D362245}" srcOrd="0" destOrd="0" presId="urn:microsoft.com/office/officeart/2005/8/layout/radial4"/>
    <dgm:cxn modelId="{C072F2CC-1769-4977-B34B-693E228E9B45}" type="presOf" srcId="{58034549-0B8C-4EBA-A68A-346482027E32}" destId="{3B42B600-AA4D-47C2-9448-386557D91F42}" srcOrd="0" destOrd="0" presId="urn:microsoft.com/office/officeart/2005/8/layout/radial4"/>
    <dgm:cxn modelId="{3F221BE8-BE98-4BCF-8E7A-47169222E084}" type="presOf" srcId="{6D60E1D2-114E-45F8-9CF7-D734D032BD67}" destId="{6C54B3C0-2B30-43DC-B248-9FC603AF117A}" srcOrd="0" destOrd="0" presId="urn:microsoft.com/office/officeart/2005/8/layout/radial4"/>
    <dgm:cxn modelId="{4A51DE0F-64E8-4DB6-A9E0-FAEECC2016FC}" type="presOf" srcId="{8FE8B8F3-FF1E-4689-B92C-52DF04EAEDC6}" destId="{3EBD7517-E950-48AC-8899-19D17B4B847E}" srcOrd="0" destOrd="0" presId="urn:microsoft.com/office/officeart/2005/8/layout/radial4"/>
    <dgm:cxn modelId="{0A6885DC-95EF-4561-B44C-A23A43080F85}" type="presOf" srcId="{119EC188-EB13-4F1B-AA68-C9CE446CCF9D}" destId="{4E3BE69D-664B-4439-A577-6CA614227FA9}" srcOrd="0" destOrd="0" presId="urn:microsoft.com/office/officeart/2005/8/layout/radial4"/>
    <dgm:cxn modelId="{7ACAF9AB-D471-4624-B5A4-B77939C12999}" type="presOf" srcId="{20678023-FD7D-42C2-B61D-8FC599DB8351}" destId="{690A8C61-6205-477C-8FAD-D929D50C8F57}" srcOrd="0" destOrd="0" presId="urn:microsoft.com/office/officeart/2005/8/layout/radial4"/>
    <dgm:cxn modelId="{1897327A-0981-4673-B231-FB657E7820ED}" srcId="{940060D0-4E9A-4E8F-9928-F5485AB23614}" destId="{8FE8B8F3-FF1E-4689-B92C-52DF04EAEDC6}" srcOrd="0" destOrd="0" parTransId="{745709CA-B0BB-4884-8CB9-731D9778FC62}" sibTransId="{355D900C-5A45-4404-85F5-31980A0756B9}"/>
    <dgm:cxn modelId="{99B4B89E-21DC-4256-A341-B1F3B1CA454B}" type="presOf" srcId="{9F970C9E-987A-4136-AF56-2E5300A262E6}" destId="{9C74C9EA-B36B-4B71-974E-A1604A95DFF3}" srcOrd="0" destOrd="0" presId="urn:microsoft.com/office/officeart/2005/8/layout/radial4"/>
    <dgm:cxn modelId="{DFC4E6F4-D02E-40F3-AE1B-EDB6649FCDB6}" srcId="{8FE8B8F3-FF1E-4689-B92C-52DF04EAEDC6}" destId="{6D60E1D2-114E-45F8-9CF7-D734D032BD67}" srcOrd="0" destOrd="0" parTransId="{B65E4153-040C-4FC5-A7B2-04021CA07680}" sibTransId="{9D879163-E0A1-4B23-85A7-450A7BF930CD}"/>
    <dgm:cxn modelId="{A35BFF12-7EA4-42A0-914A-E7962EC4FC96}" srcId="{8FE8B8F3-FF1E-4689-B92C-52DF04EAEDC6}" destId="{20678023-FD7D-42C2-B61D-8FC599DB8351}" srcOrd="1" destOrd="0" parTransId="{119EC188-EB13-4F1B-AA68-C9CE446CCF9D}" sibTransId="{BFF125BC-444E-49E7-BD52-1F76405A780C}"/>
    <dgm:cxn modelId="{D3B61E31-EEE6-4A5B-ADAB-CB568767D922}" srcId="{8FE8B8F3-FF1E-4689-B92C-52DF04EAEDC6}" destId="{9F970C9E-987A-4136-AF56-2E5300A262E6}" srcOrd="2" destOrd="0" parTransId="{58034549-0B8C-4EBA-A68A-346482027E32}" sibTransId="{5C6E2E79-E6C2-4BC5-AD2A-4C3158421266}"/>
    <dgm:cxn modelId="{E0A108AF-B1AD-4C72-BA7F-18602F9D9626}" type="presOf" srcId="{940060D0-4E9A-4E8F-9928-F5485AB23614}" destId="{C1DA6F72-BCDB-4E2D-B320-DCDA8FD7DAE7}" srcOrd="0" destOrd="0" presId="urn:microsoft.com/office/officeart/2005/8/layout/radial4"/>
    <dgm:cxn modelId="{F9B49235-3B93-404D-83D5-CCC8DF5FF6EC}" type="presParOf" srcId="{C1DA6F72-BCDB-4E2D-B320-DCDA8FD7DAE7}" destId="{3EBD7517-E950-48AC-8899-19D17B4B847E}" srcOrd="0" destOrd="0" presId="urn:microsoft.com/office/officeart/2005/8/layout/radial4"/>
    <dgm:cxn modelId="{85E401D0-E14D-421A-B7AD-D880E04D110F}" type="presParOf" srcId="{C1DA6F72-BCDB-4E2D-B320-DCDA8FD7DAE7}" destId="{F7131C6E-F692-471B-B69C-085F9D362245}" srcOrd="1" destOrd="0" presId="urn:microsoft.com/office/officeart/2005/8/layout/radial4"/>
    <dgm:cxn modelId="{F24CC111-B12E-4AA9-A78B-A947B4294D47}" type="presParOf" srcId="{C1DA6F72-BCDB-4E2D-B320-DCDA8FD7DAE7}" destId="{6C54B3C0-2B30-43DC-B248-9FC603AF117A}" srcOrd="2" destOrd="0" presId="urn:microsoft.com/office/officeart/2005/8/layout/radial4"/>
    <dgm:cxn modelId="{A14AA8C1-3CEA-4C06-BF26-5705B1264A76}" type="presParOf" srcId="{C1DA6F72-BCDB-4E2D-B320-DCDA8FD7DAE7}" destId="{4E3BE69D-664B-4439-A577-6CA614227FA9}" srcOrd="3" destOrd="0" presId="urn:microsoft.com/office/officeart/2005/8/layout/radial4"/>
    <dgm:cxn modelId="{1DBD1AC3-E569-47B5-AC5D-14E477688746}" type="presParOf" srcId="{C1DA6F72-BCDB-4E2D-B320-DCDA8FD7DAE7}" destId="{690A8C61-6205-477C-8FAD-D929D50C8F57}" srcOrd="4" destOrd="0" presId="urn:microsoft.com/office/officeart/2005/8/layout/radial4"/>
    <dgm:cxn modelId="{A8EB0968-53D8-4670-A7C4-D31E015A44FC}" type="presParOf" srcId="{C1DA6F72-BCDB-4E2D-B320-DCDA8FD7DAE7}" destId="{3B42B600-AA4D-47C2-9448-386557D91F42}" srcOrd="5" destOrd="0" presId="urn:microsoft.com/office/officeart/2005/8/layout/radial4"/>
    <dgm:cxn modelId="{FBFD0104-5CE2-40CB-AC5A-15B96AE76A4E}" type="presParOf" srcId="{C1DA6F72-BCDB-4E2D-B320-DCDA8FD7DAE7}" destId="{9C74C9EA-B36B-4B71-974E-A1604A95DFF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C6B0-493B-43E6-8F2E-3A4F2776323D}">
      <dsp:nvSpPr>
        <dsp:cNvPr id="0" name=""/>
        <dsp:cNvSpPr/>
      </dsp:nvSpPr>
      <dsp:spPr>
        <a:xfrm>
          <a:off x="239851" y="1944220"/>
          <a:ext cx="1154263" cy="115426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60BF1-FEEA-428D-8E94-0FE1B3A75CBA}">
      <dsp:nvSpPr>
        <dsp:cNvPr id="0" name=""/>
        <dsp:cNvSpPr/>
      </dsp:nvSpPr>
      <dsp:spPr>
        <a:xfrm>
          <a:off x="1036084" y="841075"/>
          <a:ext cx="1648545" cy="76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n-NZ" sz="1400" b="1" kern="1200" dirty="0" smtClean="0"/>
            <a:t>Nov 2015</a:t>
          </a:r>
          <a:r>
            <a:rPr lang="en-NZ" sz="1400" kern="1200" dirty="0" smtClean="0"/>
            <a:t> - TRONP Chairman wrote to Minister Tolley who invited a proposal.  </a:t>
          </a:r>
          <a:endParaRPr lang="en-NZ" sz="1400" kern="1200" dirty="0"/>
        </a:p>
      </dsp:txBody>
      <dsp:txXfrm>
        <a:off x="1036084" y="841075"/>
        <a:ext cx="1648545" cy="768729"/>
      </dsp:txXfrm>
    </dsp:sp>
    <dsp:sp modelId="{3AA28C69-47EE-4990-A690-7ECA5CDB44C5}">
      <dsp:nvSpPr>
        <dsp:cNvPr id="0" name=""/>
        <dsp:cNvSpPr/>
      </dsp:nvSpPr>
      <dsp:spPr>
        <a:xfrm>
          <a:off x="1931152" y="2016222"/>
          <a:ext cx="599136" cy="599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E66F3-0E8D-49E7-8CA2-CC23F1C1B046}">
      <dsp:nvSpPr>
        <dsp:cNvPr id="0" name=""/>
        <dsp:cNvSpPr/>
      </dsp:nvSpPr>
      <dsp:spPr>
        <a:xfrm>
          <a:off x="1832439" y="3114254"/>
          <a:ext cx="1241237" cy="59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NZ" sz="1200" b="1" kern="1200" dirty="0"/>
            <a:t>March 2016 </a:t>
          </a:r>
          <a:r>
            <a:rPr lang="en-NZ" sz="1200" kern="1200" dirty="0"/>
            <a:t>- Minister takes Proposal to Cabinet Ministers </a:t>
          </a:r>
        </a:p>
      </dsp:txBody>
      <dsp:txXfrm>
        <a:off x="1832439" y="3114254"/>
        <a:ext cx="1241237" cy="598478"/>
      </dsp:txXfrm>
    </dsp:sp>
    <dsp:sp modelId="{90B876E5-592C-4E59-846A-1B5958E5D28B}">
      <dsp:nvSpPr>
        <dsp:cNvPr id="0" name=""/>
        <dsp:cNvSpPr/>
      </dsp:nvSpPr>
      <dsp:spPr>
        <a:xfrm rot="17700000">
          <a:off x="3005919" y="1447106"/>
          <a:ext cx="1241237" cy="598478"/>
        </a:xfrm>
        <a:prstGeom prst="rect">
          <a:avLst/>
        </a:prstGeom>
        <a:noFill/>
        <a:ln>
          <a:noFill/>
        </a:ln>
        <a:effectLst/>
      </dsp:spPr>
      <dsp:style>
        <a:lnRef idx="0">
          <a:scrgbClr r="0" g="0" b="0"/>
        </a:lnRef>
        <a:fillRef idx="0">
          <a:scrgbClr r="0" g="0" b="0"/>
        </a:fillRef>
        <a:effectRef idx="0">
          <a:scrgbClr r="0" g="0" b="0"/>
        </a:effectRef>
        <a:fontRef idx="minor"/>
      </dsp:style>
    </dsp:sp>
    <dsp:sp modelId="{C6373842-5FCE-4BA2-90DB-BA184AD84A47}">
      <dsp:nvSpPr>
        <dsp:cNvPr id="0" name=""/>
        <dsp:cNvSpPr/>
      </dsp:nvSpPr>
      <dsp:spPr>
        <a:xfrm>
          <a:off x="3227294" y="2016222"/>
          <a:ext cx="599136" cy="599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828DD-EE9C-444D-B395-4FBC2CEE32D8}">
      <dsp:nvSpPr>
        <dsp:cNvPr id="0" name=""/>
        <dsp:cNvSpPr/>
      </dsp:nvSpPr>
      <dsp:spPr>
        <a:xfrm>
          <a:off x="3185307" y="3114254"/>
          <a:ext cx="1241237" cy="59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NZ" sz="1200" b="1" kern="1200" dirty="0"/>
            <a:t>June 2016 - </a:t>
          </a:r>
          <a:r>
            <a:rPr lang="en-NZ" sz="1200" kern="1200" dirty="0"/>
            <a:t>Cabinet endorses approach and asks  for more information</a:t>
          </a:r>
        </a:p>
      </dsp:txBody>
      <dsp:txXfrm>
        <a:off x="3185307" y="3114254"/>
        <a:ext cx="1241237" cy="598478"/>
      </dsp:txXfrm>
    </dsp:sp>
    <dsp:sp modelId="{7F3FD527-3C4A-40D1-9AFD-EC94340F8FD5}">
      <dsp:nvSpPr>
        <dsp:cNvPr id="0" name=""/>
        <dsp:cNvSpPr/>
      </dsp:nvSpPr>
      <dsp:spPr>
        <a:xfrm rot="17700000">
          <a:off x="3691906" y="1447106"/>
          <a:ext cx="1241237" cy="598478"/>
        </a:xfrm>
        <a:prstGeom prst="rect">
          <a:avLst/>
        </a:prstGeom>
        <a:noFill/>
        <a:ln>
          <a:noFill/>
        </a:ln>
        <a:effectLst/>
      </dsp:spPr>
      <dsp:style>
        <a:lnRef idx="0">
          <a:scrgbClr r="0" g="0" b="0"/>
        </a:lnRef>
        <a:fillRef idx="0">
          <a:scrgbClr r="0" g="0" b="0"/>
        </a:fillRef>
        <a:effectRef idx="0">
          <a:scrgbClr r="0" g="0" b="0"/>
        </a:effectRef>
        <a:fontRef idx="minor"/>
      </dsp:style>
    </dsp:sp>
    <dsp:sp modelId="{5EE63FBE-968F-4AF0-98C1-4DAF54D7BCAB}">
      <dsp:nvSpPr>
        <dsp:cNvPr id="0" name=""/>
        <dsp:cNvSpPr/>
      </dsp:nvSpPr>
      <dsp:spPr>
        <a:xfrm>
          <a:off x="4163393" y="1944220"/>
          <a:ext cx="1154263" cy="115426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940A9-0C3C-4B55-8F41-F5B1C1367908}">
      <dsp:nvSpPr>
        <dsp:cNvPr id="0" name=""/>
        <dsp:cNvSpPr/>
      </dsp:nvSpPr>
      <dsp:spPr>
        <a:xfrm>
          <a:off x="4230713" y="1029750"/>
          <a:ext cx="1434878" cy="69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n-NZ" sz="1400" b="1" kern="1200" dirty="0"/>
            <a:t>September 2016</a:t>
          </a:r>
          <a:r>
            <a:rPr lang="en-NZ" sz="1400" kern="1200" dirty="0"/>
            <a:t> </a:t>
          </a:r>
          <a:r>
            <a:rPr lang="en-NZ" sz="1400" kern="1200" dirty="0" smtClean="0"/>
            <a:t> </a:t>
          </a:r>
          <a:r>
            <a:rPr lang="en-NZ" sz="1400" kern="1200" dirty="0"/>
            <a:t>Phase one implementation begins - community consultation</a:t>
          </a:r>
        </a:p>
      </dsp:txBody>
      <dsp:txXfrm>
        <a:off x="4230713" y="1029750"/>
        <a:ext cx="1434878" cy="691500"/>
      </dsp:txXfrm>
    </dsp:sp>
    <dsp:sp modelId="{6216F48B-1F5D-47A3-9268-A024CF7ED2B3}">
      <dsp:nvSpPr>
        <dsp:cNvPr id="0" name=""/>
        <dsp:cNvSpPr/>
      </dsp:nvSpPr>
      <dsp:spPr>
        <a:xfrm>
          <a:off x="5819583" y="2016227"/>
          <a:ext cx="599136" cy="599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361A4-AD86-4B76-9FCC-F9191F350F81}">
      <dsp:nvSpPr>
        <dsp:cNvPr id="0" name=""/>
        <dsp:cNvSpPr/>
      </dsp:nvSpPr>
      <dsp:spPr>
        <a:xfrm>
          <a:off x="5715683" y="3063687"/>
          <a:ext cx="783422" cy="96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l" defTabSz="622300">
            <a:lnSpc>
              <a:spcPct val="90000"/>
            </a:lnSpc>
            <a:spcBef>
              <a:spcPct val="0"/>
            </a:spcBef>
            <a:spcAft>
              <a:spcPct val="35000"/>
            </a:spcAft>
          </a:pPr>
          <a:r>
            <a:rPr lang="en-NZ" sz="1400" b="1" kern="1200" dirty="0"/>
            <a:t>21 </a:t>
          </a:r>
          <a:r>
            <a:rPr lang="en-NZ" sz="1400" b="1" kern="1200" dirty="0" smtClean="0"/>
            <a:t>Sept - </a:t>
          </a:r>
          <a:r>
            <a:rPr lang="en-NZ" sz="1400" kern="1200" dirty="0" smtClean="0"/>
            <a:t>Pre-Launch hui </a:t>
          </a:r>
          <a:r>
            <a:rPr lang="en-NZ" sz="1400" b="1" kern="1200" dirty="0" smtClean="0"/>
            <a:t>29 Sept </a:t>
          </a:r>
          <a:r>
            <a:rPr lang="en-NZ" sz="1400" kern="1200" dirty="0" smtClean="0"/>
            <a:t>- Official </a:t>
          </a:r>
          <a:r>
            <a:rPr lang="en-NZ" sz="1400" kern="1200" dirty="0"/>
            <a:t>Launch</a:t>
          </a:r>
        </a:p>
      </dsp:txBody>
      <dsp:txXfrm>
        <a:off x="5715683" y="3063687"/>
        <a:ext cx="783422" cy="961227"/>
      </dsp:txXfrm>
    </dsp:sp>
    <dsp:sp modelId="{0F3D4B40-1A4B-4CBC-80A3-B5B401A0C8B5}">
      <dsp:nvSpPr>
        <dsp:cNvPr id="0" name=""/>
        <dsp:cNvSpPr/>
      </dsp:nvSpPr>
      <dsp:spPr>
        <a:xfrm rot="17700000">
          <a:off x="5804457" y="1644975"/>
          <a:ext cx="1241237" cy="598478"/>
        </a:xfrm>
        <a:prstGeom prst="rect">
          <a:avLst/>
        </a:prstGeom>
        <a:noFill/>
        <a:ln>
          <a:noFill/>
        </a:ln>
        <a:effectLst/>
      </dsp:spPr>
      <dsp:style>
        <a:lnRef idx="0">
          <a:scrgbClr r="0" g="0" b="0"/>
        </a:lnRef>
        <a:fillRef idx="0">
          <a:scrgbClr r="0" g="0" b="0"/>
        </a:fillRef>
        <a:effectRef idx="0">
          <a:scrgbClr r="0" g="0" b="0"/>
        </a:effectRef>
        <a:fontRef idx="minor"/>
      </dsp:style>
    </dsp:sp>
    <dsp:sp modelId="{A30FF642-DD92-4C11-9CA8-0F24F745FCCB}">
      <dsp:nvSpPr>
        <dsp:cNvPr id="0" name=""/>
        <dsp:cNvSpPr/>
      </dsp:nvSpPr>
      <dsp:spPr>
        <a:xfrm>
          <a:off x="7259745" y="2016222"/>
          <a:ext cx="599136" cy="599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7634B-D836-4E10-BCA4-9525B27401C0}">
      <dsp:nvSpPr>
        <dsp:cNvPr id="0" name=""/>
        <dsp:cNvSpPr/>
      </dsp:nvSpPr>
      <dsp:spPr>
        <a:xfrm>
          <a:off x="7004097" y="3059056"/>
          <a:ext cx="1241237" cy="59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l" defTabSz="533400">
            <a:lnSpc>
              <a:spcPct val="90000"/>
            </a:lnSpc>
            <a:spcBef>
              <a:spcPct val="0"/>
            </a:spcBef>
            <a:spcAft>
              <a:spcPct val="35000"/>
            </a:spcAft>
          </a:pPr>
          <a:r>
            <a:rPr lang="en-NZ" sz="1200" b="1" kern="1200" dirty="0"/>
            <a:t>Nov 2016</a:t>
          </a:r>
          <a:r>
            <a:rPr lang="en-NZ" sz="1200" kern="1200" dirty="0"/>
            <a:t> - Integrated System </a:t>
          </a:r>
          <a:r>
            <a:rPr lang="en-NZ" sz="1200" kern="1200" dirty="0" smtClean="0"/>
            <a:t>Response and Community </a:t>
          </a:r>
          <a:r>
            <a:rPr lang="en-NZ" sz="1200" kern="1200" dirty="0"/>
            <a:t>Action Plans</a:t>
          </a:r>
        </a:p>
        <a:p>
          <a:pPr lvl="0" algn="l" defTabSz="533400">
            <a:lnSpc>
              <a:spcPct val="90000"/>
            </a:lnSpc>
            <a:spcBef>
              <a:spcPct val="0"/>
            </a:spcBef>
            <a:spcAft>
              <a:spcPct val="35000"/>
            </a:spcAft>
          </a:pPr>
          <a:r>
            <a:rPr lang="en-NZ" sz="1200" b="1" kern="1200" dirty="0"/>
            <a:t>Jan  2017 -</a:t>
          </a:r>
          <a:r>
            <a:rPr lang="en-NZ" sz="1200" kern="1200" dirty="0"/>
            <a:t> Whanau </a:t>
          </a:r>
          <a:r>
            <a:rPr lang="en-NZ" sz="1200" kern="1200" dirty="0" smtClean="0"/>
            <a:t>Voice &amp; Website</a:t>
          </a:r>
          <a:endParaRPr lang="en-NZ" sz="1200" kern="1200" dirty="0"/>
        </a:p>
      </dsp:txBody>
      <dsp:txXfrm>
        <a:off x="7004097" y="3059056"/>
        <a:ext cx="1241237" cy="598478"/>
      </dsp:txXfrm>
    </dsp:sp>
    <dsp:sp modelId="{BF6B4908-3CAB-4FFD-9704-482FEC96331A}">
      <dsp:nvSpPr>
        <dsp:cNvPr id="0" name=""/>
        <dsp:cNvSpPr/>
      </dsp:nvSpPr>
      <dsp:spPr>
        <a:xfrm rot="17700000">
          <a:off x="6372821" y="1447106"/>
          <a:ext cx="1241237" cy="5984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2C366-1367-4158-A3F2-A3D6633537FB}">
      <dsp:nvSpPr>
        <dsp:cNvPr id="0" name=""/>
        <dsp:cNvSpPr/>
      </dsp:nvSpPr>
      <dsp:spPr>
        <a:xfrm>
          <a:off x="550912" y="915435"/>
          <a:ext cx="2655441" cy="99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NZ" sz="1100" kern="1200" dirty="0"/>
            <a:t>Separate groups with oversight of initiatives including Children's Team, Family Violence Network, Prisoner Integration, Safe </a:t>
          </a:r>
          <a:r>
            <a:rPr lang="en-NZ" sz="1100" kern="1200" dirty="0" smtClean="0"/>
            <a:t>Tairāwhiti, Whanau Ora, SST, </a:t>
          </a:r>
          <a:r>
            <a:rPr lang="en-NZ" sz="1100" kern="1200" dirty="0"/>
            <a:t>Vulnerable Pregnant Women, Youth etc </a:t>
          </a:r>
        </a:p>
      </dsp:txBody>
      <dsp:txXfrm>
        <a:off x="550912" y="915435"/>
        <a:ext cx="2655441" cy="996104"/>
      </dsp:txXfrm>
    </dsp:sp>
    <dsp:sp modelId="{84842D53-5C84-4EEB-AA66-3C8677A359D8}">
      <dsp:nvSpPr>
        <dsp:cNvPr id="0" name=""/>
        <dsp:cNvSpPr/>
      </dsp:nvSpPr>
      <dsp:spPr>
        <a:xfrm>
          <a:off x="522473" y="2851356"/>
          <a:ext cx="2712319" cy="167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NZ" sz="1900" kern="1200" dirty="0"/>
            <a:t>Cluttered arrangements for Leadership, Governance and/or Advisory functions overseeing multiple </a:t>
          </a:r>
          <a:r>
            <a:rPr lang="en-NZ" sz="1900" kern="1200" dirty="0" smtClean="0"/>
            <a:t>initiatives</a:t>
          </a:r>
          <a:endParaRPr lang="en-NZ" sz="1900" kern="1200" dirty="0"/>
        </a:p>
      </dsp:txBody>
      <dsp:txXfrm>
        <a:off x="522473" y="2851356"/>
        <a:ext cx="2712319" cy="1674606"/>
      </dsp:txXfrm>
    </dsp:sp>
    <dsp:sp modelId="{9B467B07-034B-486C-A72A-C53A9C2001AC}">
      <dsp:nvSpPr>
        <dsp:cNvPr id="0" name=""/>
        <dsp:cNvSpPr/>
      </dsp:nvSpPr>
      <dsp:spPr>
        <a:xfrm>
          <a:off x="519391" y="69472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67452-582C-4EB0-995A-822144D80051}">
      <dsp:nvSpPr>
        <dsp:cNvPr id="0" name=""/>
        <dsp:cNvSpPr/>
      </dsp:nvSpPr>
      <dsp:spPr>
        <a:xfrm>
          <a:off x="670418" y="392669"/>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954B1-DE40-4EF6-A442-2ED977106FA5}">
      <dsp:nvSpPr>
        <dsp:cNvPr id="0" name=""/>
        <dsp:cNvSpPr/>
      </dsp:nvSpPr>
      <dsp:spPr>
        <a:xfrm>
          <a:off x="1032883" y="453080"/>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B48102-C03D-413C-930C-DD0E8E680B6C}">
      <dsp:nvSpPr>
        <dsp:cNvPr id="0" name=""/>
        <dsp:cNvSpPr/>
      </dsp:nvSpPr>
      <dsp:spPr>
        <a:xfrm>
          <a:off x="1334936" y="120821"/>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4DD2F-B1A4-4AE0-9DD1-3ACAAB5798CE}">
      <dsp:nvSpPr>
        <dsp:cNvPr id="0" name=""/>
        <dsp:cNvSpPr/>
      </dsp:nvSpPr>
      <dsp:spPr>
        <a:xfrm>
          <a:off x="1727606" y="0"/>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AF30B-94FB-4081-87FB-0676A54811C8}">
      <dsp:nvSpPr>
        <dsp:cNvPr id="0" name=""/>
        <dsp:cNvSpPr/>
      </dsp:nvSpPr>
      <dsp:spPr>
        <a:xfrm>
          <a:off x="2210892" y="211437"/>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9B7C7-475C-4664-AB85-870728BCD593}">
      <dsp:nvSpPr>
        <dsp:cNvPr id="0" name=""/>
        <dsp:cNvSpPr/>
      </dsp:nvSpPr>
      <dsp:spPr>
        <a:xfrm>
          <a:off x="2512946" y="362464"/>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C1413-E983-41E0-AE2B-063BC7D4605C}">
      <dsp:nvSpPr>
        <dsp:cNvPr id="0" name=""/>
        <dsp:cNvSpPr/>
      </dsp:nvSpPr>
      <dsp:spPr>
        <a:xfrm>
          <a:off x="2935821" y="69472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281BD-2A68-41A2-82C0-77D6F0D85B53}">
      <dsp:nvSpPr>
        <dsp:cNvPr id="0" name=""/>
        <dsp:cNvSpPr/>
      </dsp:nvSpPr>
      <dsp:spPr>
        <a:xfrm>
          <a:off x="3117053" y="1026982"/>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FA41D-3A6E-4A19-878B-C1BCE8947079}">
      <dsp:nvSpPr>
        <dsp:cNvPr id="0" name=""/>
        <dsp:cNvSpPr/>
      </dsp:nvSpPr>
      <dsp:spPr>
        <a:xfrm>
          <a:off x="1546374" y="392669"/>
          <a:ext cx="554792" cy="55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BAE9A-46EB-4344-B506-DA9CA0108DA9}">
      <dsp:nvSpPr>
        <dsp:cNvPr id="0" name=""/>
        <dsp:cNvSpPr/>
      </dsp:nvSpPr>
      <dsp:spPr>
        <a:xfrm>
          <a:off x="368364" y="1540473"/>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DEC53-F91B-4E6D-BAD7-970A63218C1B}">
      <dsp:nvSpPr>
        <dsp:cNvPr id="0" name=""/>
        <dsp:cNvSpPr/>
      </dsp:nvSpPr>
      <dsp:spPr>
        <a:xfrm>
          <a:off x="549597" y="1812322"/>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95B6B-DBFE-460E-B26F-865A30F2C4FC}">
      <dsp:nvSpPr>
        <dsp:cNvPr id="0" name=""/>
        <dsp:cNvSpPr/>
      </dsp:nvSpPr>
      <dsp:spPr>
        <a:xfrm>
          <a:off x="1002677" y="2053965"/>
          <a:ext cx="493148" cy="493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1BDAD-23D3-4A05-8AD8-71C930417A31}">
      <dsp:nvSpPr>
        <dsp:cNvPr id="0" name=""/>
        <dsp:cNvSpPr/>
      </dsp:nvSpPr>
      <dsp:spPr>
        <a:xfrm>
          <a:off x="1636990" y="2446635"/>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CEE71-9408-4218-A12E-0AF422ED95DC}">
      <dsp:nvSpPr>
        <dsp:cNvPr id="0" name=""/>
        <dsp:cNvSpPr/>
      </dsp:nvSpPr>
      <dsp:spPr>
        <a:xfrm>
          <a:off x="1757811" y="2053965"/>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F8E04-1238-4ACC-81CF-BCB0938A265A}">
      <dsp:nvSpPr>
        <dsp:cNvPr id="0" name=""/>
        <dsp:cNvSpPr/>
      </dsp:nvSpPr>
      <dsp:spPr>
        <a:xfrm>
          <a:off x="2059865" y="2476840"/>
          <a:ext cx="215752" cy="2157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DC953-633F-4B1C-B17B-97E03EDDFC48}">
      <dsp:nvSpPr>
        <dsp:cNvPr id="0" name=""/>
        <dsp:cNvSpPr/>
      </dsp:nvSpPr>
      <dsp:spPr>
        <a:xfrm>
          <a:off x="2331714" y="1993554"/>
          <a:ext cx="493148" cy="493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377B4-5C7E-456D-AFC7-05E8326F2CCC}">
      <dsp:nvSpPr>
        <dsp:cNvPr id="0" name=""/>
        <dsp:cNvSpPr/>
      </dsp:nvSpPr>
      <dsp:spPr>
        <a:xfrm>
          <a:off x="2996232" y="1872733"/>
          <a:ext cx="339039" cy="339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1DECC-C5E8-4DF0-8450-789EA26C2D16}">
      <dsp:nvSpPr>
        <dsp:cNvPr id="0" name=""/>
        <dsp:cNvSpPr/>
      </dsp:nvSpPr>
      <dsp:spPr>
        <a:xfrm>
          <a:off x="3335272" y="452578"/>
          <a:ext cx="995711" cy="190092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6CF27-087F-4907-93DB-18DFE1F1389D}">
      <dsp:nvSpPr>
        <dsp:cNvPr id="0" name=""/>
        <dsp:cNvSpPr/>
      </dsp:nvSpPr>
      <dsp:spPr>
        <a:xfrm>
          <a:off x="4149945" y="452578"/>
          <a:ext cx="995711" cy="190092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36EE6-E117-4B55-81B5-6C78A3EB897B}">
      <dsp:nvSpPr>
        <dsp:cNvPr id="0" name=""/>
        <dsp:cNvSpPr/>
      </dsp:nvSpPr>
      <dsp:spPr>
        <a:xfrm>
          <a:off x="5349325" y="317722"/>
          <a:ext cx="2308241" cy="23082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NZ" sz="2000" kern="1200" dirty="0"/>
            <a:t>Manaaki </a:t>
          </a:r>
          <a:endParaRPr lang="en-NZ" sz="2000" kern="1200" dirty="0" smtClean="0"/>
        </a:p>
        <a:p>
          <a:pPr lvl="0" algn="ctr" defTabSz="889000">
            <a:lnSpc>
              <a:spcPct val="90000"/>
            </a:lnSpc>
            <a:spcBef>
              <a:spcPct val="0"/>
            </a:spcBef>
            <a:spcAft>
              <a:spcPct val="35000"/>
            </a:spcAft>
          </a:pPr>
          <a:r>
            <a:rPr lang="en-NZ" sz="2000" kern="1200" dirty="0" smtClean="0"/>
            <a:t>Tairāwhiti</a:t>
          </a:r>
          <a:endParaRPr lang="en-NZ" sz="2000" kern="1200" dirty="0"/>
        </a:p>
      </dsp:txBody>
      <dsp:txXfrm>
        <a:off x="5687359" y="655756"/>
        <a:ext cx="1632173" cy="1632173"/>
      </dsp:txXfrm>
    </dsp:sp>
    <dsp:sp modelId="{7FAAF657-5726-4C88-ABDA-45511F304D72}">
      <dsp:nvSpPr>
        <dsp:cNvPr id="0" name=""/>
        <dsp:cNvSpPr/>
      </dsp:nvSpPr>
      <dsp:spPr>
        <a:xfrm>
          <a:off x="5145657" y="2851356"/>
          <a:ext cx="2715577" cy="1674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NZ" sz="1900" kern="1200" dirty="0"/>
            <a:t>Single governance with oversight of Community-led Action Plans and Integrated Agency responses </a:t>
          </a:r>
          <a:r>
            <a:rPr lang="en-NZ" sz="1900" kern="1200" dirty="0" smtClean="0"/>
            <a:t>engaging with whānau</a:t>
          </a:r>
          <a:endParaRPr lang="en-NZ" sz="1900" kern="1200" dirty="0"/>
        </a:p>
      </dsp:txBody>
      <dsp:txXfrm>
        <a:off x="5145657" y="2851356"/>
        <a:ext cx="2715577" cy="1674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2C890A-D215-45EA-A33D-BEC74FC80962}" type="datetimeFigureOut">
              <a:rPr lang="en-NZ" smtClean="0"/>
              <a:t>15/05/2017</a:t>
            </a:fld>
            <a:endParaRPr lang="en-NZ"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1E57D4E-6DAC-4033-A3F0-36D75CD78A55}" type="slidenum">
              <a:rPr lang="en-NZ" smtClean="0"/>
              <a:t>‹#›</a:t>
            </a:fld>
            <a:endParaRPr lang="en-NZ" dirty="0"/>
          </a:p>
        </p:txBody>
      </p:sp>
    </p:spTree>
    <p:extLst>
      <p:ext uri="{BB962C8B-B14F-4D97-AF65-F5344CB8AC3E}">
        <p14:creationId xmlns:p14="http://schemas.microsoft.com/office/powerpoint/2010/main" val="214586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b="1" kern="1200" dirty="0" smtClean="0">
                <a:solidFill>
                  <a:schemeClr val="tx1"/>
                </a:solidFill>
                <a:effectLst/>
                <a:latin typeface="+mn-lt"/>
                <a:ea typeface="+mn-ea"/>
                <a:cs typeface="+mn-cs"/>
              </a:rPr>
              <a:t>Ng</a:t>
            </a:r>
            <a:r>
              <a:rPr lang="mi-NZ" sz="1200" b="1" kern="1200" dirty="0" smtClean="0">
                <a:solidFill>
                  <a:schemeClr val="tx1"/>
                </a:solidFill>
                <a:effectLst/>
                <a:latin typeface="+mn-lt"/>
                <a:ea typeface="+mn-ea"/>
                <a:cs typeface="+mn-cs"/>
              </a:rPr>
              <a:t>ā</a:t>
            </a:r>
            <a:r>
              <a:rPr lang="en-NZ" sz="1200" b="1" kern="1200" dirty="0" smtClean="0">
                <a:solidFill>
                  <a:schemeClr val="tx1"/>
                </a:solidFill>
                <a:effectLst/>
                <a:latin typeface="+mn-lt"/>
                <a:ea typeface="+mn-ea"/>
                <a:cs typeface="+mn-cs"/>
              </a:rPr>
              <a:t> Mema </a:t>
            </a:r>
            <a:r>
              <a:rPr lang="en-NZ" sz="1200" kern="1200" dirty="0" smtClean="0">
                <a:solidFill>
                  <a:schemeClr val="tx1"/>
                </a:solidFill>
                <a:effectLst/>
                <a:latin typeface="+mn-lt"/>
                <a:ea typeface="+mn-ea"/>
                <a:cs typeface="+mn-cs"/>
              </a:rPr>
              <a:t>(Membership)</a:t>
            </a:r>
          </a:p>
          <a:p>
            <a:pPr lvl="0"/>
            <a:r>
              <a:rPr lang="en-NZ" sz="1200" kern="1200" dirty="0" smtClean="0">
                <a:solidFill>
                  <a:schemeClr val="tx1"/>
                </a:solidFill>
                <a:effectLst/>
                <a:latin typeface="+mn-lt"/>
                <a:ea typeface="+mn-ea"/>
                <a:cs typeface="+mn-cs"/>
              </a:rPr>
              <a:t>Manaaki Tairāwhiti is a group of representatives from each advisory or network group. </a:t>
            </a:r>
          </a:p>
          <a:p>
            <a:r>
              <a:rPr lang="en-NZ" sz="1200" kern="1200" dirty="0" smtClean="0">
                <a:solidFill>
                  <a:schemeClr val="tx1"/>
                </a:solidFill>
                <a:effectLst/>
                <a:latin typeface="+mn-lt"/>
                <a:ea typeface="+mn-ea"/>
                <a:cs typeface="+mn-cs"/>
              </a:rPr>
              <a:t> </a:t>
            </a:r>
          </a:p>
          <a:p>
            <a:pPr lvl="0"/>
            <a:r>
              <a:rPr lang="en-NZ" sz="1200" kern="1200" dirty="0" smtClean="0">
                <a:solidFill>
                  <a:schemeClr val="tx1"/>
                </a:solidFill>
                <a:effectLst/>
                <a:latin typeface="+mn-lt"/>
                <a:ea typeface="+mn-ea"/>
                <a:cs typeface="+mn-cs"/>
              </a:rPr>
              <a:t>Our collective sphere of influence spans social, health, economic and cultural sector leadership; service provision and engagement with local whānau; data sharing at the local level; and working relationships with schools and the tertiary sector, industry and local business, local marae, sporting organisations and faith-based groups.</a:t>
            </a:r>
          </a:p>
          <a:p>
            <a:r>
              <a:rPr lang="en-NZ" sz="1200" kern="1200" dirty="0" smtClean="0">
                <a:solidFill>
                  <a:schemeClr val="tx1"/>
                </a:solidFill>
                <a:effectLst/>
                <a:latin typeface="+mn-lt"/>
                <a:ea typeface="+mn-ea"/>
                <a:cs typeface="+mn-cs"/>
              </a:rPr>
              <a:t> </a:t>
            </a:r>
          </a:p>
          <a:p>
            <a:pPr lvl="0"/>
            <a:r>
              <a:rPr lang="en-NZ" sz="1200" kern="1200" dirty="0" smtClean="0">
                <a:solidFill>
                  <a:schemeClr val="tx1"/>
                </a:solidFill>
                <a:effectLst/>
                <a:latin typeface="+mn-lt"/>
                <a:ea typeface="+mn-ea"/>
                <a:cs typeface="+mn-cs"/>
              </a:rPr>
              <a:t>This collective seeks to deliver on the government’s Social Investment expectations and achieve a single governance board for Tairāwhiti.</a:t>
            </a:r>
          </a:p>
          <a:p>
            <a:endParaRPr lang="en-NZ" dirty="0"/>
          </a:p>
        </p:txBody>
      </p:sp>
      <p:sp>
        <p:nvSpPr>
          <p:cNvPr id="4" name="Slide Number Placeholder 3"/>
          <p:cNvSpPr>
            <a:spLocks noGrp="1"/>
          </p:cNvSpPr>
          <p:nvPr>
            <p:ph type="sldNum" sz="quarter" idx="10"/>
          </p:nvPr>
        </p:nvSpPr>
        <p:spPr/>
        <p:txBody>
          <a:bodyPr/>
          <a:lstStyle/>
          <a:p>
            <a:fld id="{A1E57D4E-6DAC-4033-A3F0-36D75CD78A55}" type="slidenum">
              <a:rPr lang="en-NZ" smtClean="0"/>
              <a:t>4</a:t>
            </a:fld>
            <a:endParaRPr lang="en-NZ" dirty="0"/>
          </a:p>
        </p:txBody>
      </p:sp>
    </p:spTree>
    <p:extLst>
      <p:ext uri="{BB962C8B-B14F-4D97-AF65-F5344CB8AC3E}">
        <p14:creationId xmlns:p14="http://schemas.microsoft.com/office/powerpoint/2010/main" val="33637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Manaaki Tairāwhiti will provide the sector with </a:t>
            </a:r>
            <a:r>
              <a:rPr lang="en-NZ" sz="1200" b="1" kern="1200" dirty="0" smtClean="0">
                <a:solidFill>
                  <a:schemeClr val="tx1"/>
                </a:solidFill>
                <a:effectLst/>
                <a:latin typeface="+mn-lt"/>
                <a:ea typeface="+mn-ea"/>
                <a:cs typeface="+mn-cs"/>
              </a:rPr>
              <a:t>locally-focused united leadership</a:t>
            </a:r>
            <a:r>
              <a:rPr lang="en-NZ" sz="1200" kern="1200" dirty="0" smtClean="0">
                <a:solidFill>
                  <a:schemeClr val="tx1"/>
                </a:solidFill>
                <a:effectLst/>
                <a:latin typeface="+mn-lt"/>
                <a:ea typeface="+mn-ea"/>
                <a:cs typeface="+mn-cs"/>
              </a:rPr>
              <a:t> that </a:t>
            </a:r>
            <a:r>
              <a:rPr lang="en-GB" sz="1200" kern="1200" dirty="0" smtClean="0">
                <a:solidFill>
                  <a:schemeClr val="tx1"/>
                </a:solidFill>
                <a:effectLst/>
                <a:latin typeface="+mn-lt"/>
                <a:ea typeface="+mn-ea"/>
                <a:cs typeface="+mn-cs"/>
              </a:rPr>
              <a:t>enables whānau perspectives to shape how services connect.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Our united leadership will drive forward the strong social sector collaboration necessary for improved </a:t>
            </a:r>
            <a:r>
              <a:rPr lang="en-GB" sz="1200" kern="1200" dirty="0" smtClean="0">
                <a:solidFill>
                  <a:schemeClr val="tx1"/>
                </a:solidFill>
                <a:effectLst/>
                <a:latin typeface="+mn-lt"/>
                <a:ea typeface="+mn-ea"/>
                <a:cs typeface="+mn-cs"/>
              </a:rPr>
              <a:t>whānau</a:t>
            </a:r>
            <a:r>
              <a:rPr lang="en-NZ" sz="1200" kern="1200" dirty="0" smtClean="0">
                <a:solidFill>
                  <a:schemeClr val="tx1"/>
                </a:solidFill>
                <a:effectLst/>
                <a:latin typeface="+mn-lt"/>
                <a:ea typeface="+mn-ea"/>
                <a:cs typeface="+mn-cs"/>
              </a:rPr>
              <a:t> outcomes in Tairāwhiti by:</a:t>
            </a:r>
          </a:p>
          <a:p>
            <a:pPr lvl="0"/>
            <a:r>
              <a:rPr lang="en-NZ" sz="1200" kern="1200" dirty="0" smtClean="0">
                <a:solidFill>
                  <a:schemeClr val="tx1"/>
                </a:solidFill>
                <a:effectLst/>
                <a:latin typeface="+mn-lt"/>
                <a:ea typeface="+mn-ea"/>
                <a:cs typeface="+mn-cs"/>
              </a:rPr>
              <a:t>Consolidating the 12 groups that oversee a variety of projects or trials occurring in Tairāwhiti under multiple levels of governance and funding arrangements.  </a:t>
            </a:r>
          </a:p>
          <a:p>
            <a:pPr lvl="0"/>
            <a:r>
              <a:rPr lang="en-NZ" sz="1200" kern="1200" dirty="0" smtClean="0">
                <a:solidFill>
                  <a:schemeClr val="tx1"/>
                </a:solidFill>
                <a:effectLst/>
                <a:latin typeface="+mn-lt"/>
                <a:ea typeface="+mn-ea"/>
                <a:cs typeface="+mn-cs"/>
              </a:rPr>
              <a:t>Shifting to a single oversight group with improved line of sight to, and across, the various initiatives and services engaging with </a:t>
            </a:r>
            <a:r>
              <a:rPr lang="en-GB" sz="1200" kern="1200" dirty="0" smtClean="0">
                <a:solidFill>
                  <a:schemeClr val="tx1"/>
                </a:solidFill>
                <a:effectLst/>
                <a:latin typeface="+mn-lt"/>
                <a:ea typeface="+mn-ea"/>
                <a:cs typeface="+mn-cs"/>
              </a:rPr>
              <a:t>whānau</a:t>
            </a:r>
            <a:r>
              <a:rPr lang="en-NZ" sz="1200" kern="1200" dirty="0" smtClean="0">
                <a:solidFill>
                  <a:schemeClr val="tx1"/>
                </a:solidFill>
                <a:effectLst/>
                <a:latin typeface="+mn-lt"/>
                <a:ea typeface="+mn-ea"/>
                <a:cs typeface="+mn-cs"/>
              </a:rPr>
              <a:t> in Tairāwhiti.</a:t>
            </a:r>
          </a:p>
          <a:p>
            <a:pPr lvl="0"/>
            <a:r>
              <a:rPr lang="en-NZ" sz="1200" kern="1200" dirty="0" smtClean="0">
                <a:solidFill>
                  <a:schemeClr val="tx1"/>
                </a:solidFill>
                <a:effectLst/>
                <a:latin typeface="+mn-lt"/>
                <a:ea typeface="+mn-ea"/>
                <a:cs typeface="+mn-cs"/>
              </a:rPr>
              <a:t>Promoting information sharing that fosters trust between whānau and service providers, and delivers information to frontline service professionals when they need it.</a:t>
            </a:r>
          </a:p>
          <a:p>
            <a:pPr lvl="0"/>
            <a:r>
              <a:rPr lang="en-NZ" sz="1200" kern="1200" dirty="0" smtClean="0">
                <a:solidFill>
                  <a:schemeClr val="tx1"/>
                </a:solidFill>
                <a:effectLst/>
                <a:latin typeface="+mn-lt"/>
                <a:ea typeface="+mn-ea"/>
                <a:cs typeface="+mn-cs"/>
              </a:rPr>
              <a:t>Building a transparent structure that enables iwi and social sector providers to work with agencies to reshape services and lead practice improvements.</a:t>
            </a:r>
          </a:p>
          <a:p>
            <a:pPr lvl="0"/>
            <a:r>
              <a:rPr lang="en-NZ" sz="1200" kern="1200" dirty="0" smtClean="0">
                <a:solidFill>
                  <a:schemeClr val="tx1"/>
                </a:solidFill>
                <a:effectLst/>
                <a:latin typeface="+mn-lt"/>
                <a:ea typeface="+mn-ea"/>
                <a:cs typeface="+mn-cs"/>
              </a:rPr>
              <a:t>Providing comprehensive stakeholder engagement.</a:t>
            </a:r>
          </a:p>
          <a:p>
            <a:pPr lvl="0"/>
            <a:r>
              <a:rPr lang="en-NZ" sz="1200" kern="1200" dirty="0" smtClean="0">
                <a:solidFill>
                  <a:schemeClr val="tx1"/>
                </a:solidFill>
                <a:effectLst/>
                <a:latin typeface="+mn-lt"/>
                <a:ea typeface="+mn-ea"/>
                <a:cs typeface="+mn-cs"/>
              </a:rPr>
              <a:t>Building an evidence base of what is working best to inform service and funding decisions.</a:t>
            </a:r>
          </a:p>
          <a:p>
            <a:pPr lvl="0"/>
            <a:r>
              <a:rPr lang="en-NZ" sz="1200" kern="1200" dirty="0" smtClean="0">
                <a:solidFill>
                  <a:schemeClr val="tx1"/>
                </a:solidFill>
                <a:effectLst/>
                <a:latin typeface="+mn-lt"/>
                <a:ea typeface="+mn-ea"/>
                <a:cs typeface="+mn-cs"/>
              </a:rPr>
              <a:t>Appraising all new initiatives that come into Tairāwhiti to ensure alignment with other joint initiatives such as Whangaia Nga Pa Harakeke and Te Pa Harakeke.</a:t>
            </a:r>
          </a:p>
          <a:p>
            <a:pPr lvl="0"/>
            <a:r>
              <a:rPr lang="en-NZ" sz="1200" kern="1200" dirty="0" smtClean="0">
                <a:solidFill>
                  <a:schemeClr val="tx1"/>
                </a:solidFill>
                <a:effectLst/>
                <a:latin typeface="+mn-lt"/>
                <a:ea typeface="+mn-ea"/>
                <a:cs typeface="+mn-cs"/>
              </a:rPr>
              <a:t>To inform and influence local social sector funding decisions.</a:t>
            </a:r>
          </a:p>
          <a:p>
            <a:pPr lvl="0"/>
            <a:r>
              <a:rPr lang="en-NZ" sz="1200" kern="1200" dirty="0" smtClean="0">
                <a:solidFill>
                  <a:schemeClr val="tx1"/>
                </a:solidFill>
                <a:effectLst/>
                <a:latin typeface="+mn-lt"/>
                <a:ea typeface="+mn-ea"/>
                <a:cs typeface="+mn-cs"/>
              </a:rPr>
              <a:t>To build capacity to operate as a commissioning agency.</a:t>
            </a:r>
          </a:p>
          <a:p>
            <a:endParaRPr lang="en-NZ" dirty="0"/>
          </a:p>
        </p:txBody>
      </p:sp>
      <p:sp>
        <p:nvSpPr>
          <p:cNvPr id="4" name="Slide Number Placeholder 3"/>
          <p:cNvSpPr>
            <a:spLocks noGrp="1"/>
          </p:cNvSpPr>
          <p:nvPr>
            <p:ph type="sldNum" sz="quarter" idx="10"/>
          </p:nvPr>
        </p:nvSpPr>
        <p:spPr/>
        <p:txBody>
          <a:bodyPr/>
          <a:lstStyle/>
          <a:p>
            <a:fld id="{A1E57D4E-6DAC-4033-A3F0-36D75CD78A55}" type="slidenum">
              <a:rPr lang="en-NZ" smtClean="0"/>
              <a:t>5</a:t>
            </a:fld>
            <a:endParaRPr lang="en-NZ" dirty="0"/>
          </a:p>
        </p:txBody>
      </p:sp>
    </p:spTree>
    <p:extLst>
      <p:ext uri="{BB962C8B-B14F-4D97-AF65-F5344CB8AC3E}">
        <p14:creationId xmlns:p14="http://schemas.microsoft.com/office/powerpoint/2010/main" val="402742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Manaaki Tairāwhiti is a decision-making body. Members make collective decisions to invest resources and target interventions to deliver results. </a:t>
            </a:r>
          </a:p>
          <a:p>
            <a:endParaRPr lang="en-NZ" dirty="0"/>
          </a:p>
        </p:txBody>
      </p:sp>
      <p:sp>
        <p:nvSpPr>
          <p:cNvPr id="4" name="Slide Number Placeholder 3"/>
          <p:cNvSpPr>
            <a:spLocks noGrp="1"/>
          </p:cNvSpPr>
          <p:nvPr>
            <p:ph type="sldNum" sz="quarter" idx="10"/>
          </p:nvPr>
        </p:nvSpPr>
        <p:spPr/>
        <p:txBody>
          <a:bodyPr/>
          <a:lstStyle/>
          <a:p>
            <a:fld id="{A1E57D4E-6DAC-4033-A3F0-36D75CD78A55}" type="slidenum">
              <a:rPr lang="en-NZ" smtClean="0"/>
              <a:t>6</a:t>
            </a:fld>
            <a:endParaRPr lang="en-NZ" dirty="0"/>
          </a:p>
        </p:txBody>
      </p:sp>
    </p:spTree>
    <p:extLst>
      <p:ext uri="{BB962C8B-B14F-4D97-AF65-F5344CB8AC3E}">
        <p14:creationId xmlns:p14="http://schemas.microsoft.com/office/powerpoint/2010/main" val="56971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We will develop and maintain a plan of the work it is overseeing to drive practice and service improvements in Tairāwhiti. This will outline priority areas and key deliverables with timeframes. This may develop into a social investment plan in two to three years.</a:t>
            </a:r>
          </a:p>
          <a:p>
            <a:endParaRPr lang="en-NZ" dirty="0"/>
          </a:p>
        </p:txBody>
      </p:sp>
      <p:sp>
        <p:nvSpPr>
          <p:cNvPr id="4" name="Slide Number Placeholder 3"/>
          <p:cNvSpPr>
            <a:spLocks noGrp="1"/>
          </p:cNvSpPr>
          <p:nvPr>
            <p:ph type="sldNum" sz="quarter" idx="10"/>
          </p:nvPr>
        </p:nvSpPr>
        <p:spPr/>
        <p:txBody>
          <a:bodyPr/>
          <a:lstStyle/>
          <a:p>
            <a:fld id="{A1E57D4E-6DAC-4033-A3F0-36D75CD78A55}" type="slidenum">
              <a:rPr lang="en-NZ" smtClean="0"/>
              <a:t>9</a:t>
            </a:fld>
            <a:endParaRPr lang="en-NZ" dirty="0"/>
          </a:p>
        </p:txBody>
      </p:sp>
    </p:spTree>
    <p:extLst>
      <p:ext uri="{BB962C8B-B14F-4D97-AF65-F5344CB8AC3E}">
        <p14:creationId xmlns:p14="http://schemas.microsoft.com/office/powerpoint/2010/main" val="31894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Information sharing: </a:t>
            </a:r>
          </a:p>
          <a:p>
            <a:r>
              <a:rPr lang="en-NZ" sz="1200" kern="1200" dirty="0" smtClean="0">
                <a:solidFill>
                  <a:schemeClr val="tx1"/>
                </a:solidFill>
                <a:effectLst/>
                <a:latin typeface="+mn-lt"/>
                <a:ea typeface="+mn-ea"/>
                <a:cs typeface="+mn-cs"/>
              </a:rPr>
              <a:t>Sharing personal information held by agencies about individuals will be an important enabler for Manaaki Tairāwhiti in leading the improvement of services. Information sharing will include: </a:t>
            </a:r>
          </a:p>
          <a:p>
            <a:pPr lvl="0"/>
            <a:r>
              <a:rPr lang="en-NZ" sz="1200" kern="1200" dirty="0" smtClean="0">
                <a:solidFill>
                  <a:schemeClr val="tx1"/>
                </a:solidFill>
                <a:effectLst/>
                <a:latin typeface="+mn-lt"/>
                <a:ea typeface="+mn-ea"/>
                <a:cs typeface="+mn-cs"/>
              </a:rPr>
              <a:t>Anonymised and linked data analysed at a national level by specialised data and analytics teams to inform the strategic discussion of the Collective. This type of information sharing is already undertaken by government agencies and is supported by stringent arrangements to safeguard privacy </a:t>
            </a:r>
          </a:p>
          <a:p>
            <a:pPr lvl="0"/>
            <a:r>
              <a:rPr lang="en-NZ" sz="1200" kern="1200" dirty="0" smtClean="0">
                <a:solidFill>
                  <a:schemeClr val="tx1"/>
                </a:solidFill>
                <a:effectLst/>
                <a:latin typeface="+mn-lt"/>
                <a:ea typeface="+mn-ea"/>
                <a:cs typeface="+mn-cs"/>
              </a:rPr>
              <a:t>Information about individuals and their families, shared between frontline service professionals for operational purposes. </a:t>
            </a:r>
          </a:p>
          <a:p>
            <a:r>
              <a:rPr lang="en-NZ" sz="1200" kern="1200" dirty="0" smtClean="0">
                <a:solidFill>
                  <a:schemeClr val="tx1"/>
                </a:solidFill>
                <a:effectLst/>
                <a:latin typeface="+mn-lt"/>
                <a:ea typeface="+mn-ea"/>
                <a:cs typeface="+mn-cs"/>
              </a:rPr>
              <a:t> </a:t>
            </a:r>
          </a:p>
          <a:p>
            <a:r>
              <a:rPr lang="en-NZ" sz="1200" kern="1200" dirty="0" smtClean="0">
                <a:solidFill>
                  <a:schemeClr val="tx1"/>
                </a:solidFill>
                <a:effectLst/>
                <a:latin typeface="+mn-lt"/>
                <a:ea typeface="+mn-ea"/>
                <a:cs typeface="+mn-cs"/>
              </a:rPr>
              <a:t>	Manaaki Tairāwhiti will promote increased information sharing that:</a:t>
            </a:r>
          </a:p>
          <a:p>
            <a:pPr lvl="0"/>
            <a:r>
              <a:rPr lang="en-NZ" sz="1200" kern="1200" dirty="0" smtClean="0">
                <a:solidFill>
                  <a:schemeClr val="tx1"/>
                </a:solidFill>
                <a:effectLst/>
                <a:latin typeface="+mn-lt"/>
                <a:ea typeface="+mn-ea"/>
                <a:cs typeface="+mn-cs"/>
              </a:rPr>
              <a:t>puts whānau at the centre</a:t>
            </a:r>
          </a:p>
          <a:p>
            <a:pPr lvl="0"/>
            <a:r>
              <a:rPr lang="en-NZ" sz="1200" kern="1200" dirty="0" smtClean="0">
                <a:solidFill>
                  <a:schemeClr val="tx1"/>
                </a:solidFill>
                <a:effectLst/>
                <a:latin typeface="+mn-lt"/>
                <a:ea typeface="+mn-ea"/>
                <a:cs typeface="+mn-cs"/>
              </a:rPr>
              <a:t>fosters trust between clients and service providers </a:t>
            </a:r>
          </a:p>
          <a:p>
            <a:pPr lvl="0"/>
            <a:r>
              <a:rPr lang="en-NZ" sz="1200" kern="1200" dirty="0" smtClean="0">
                <a:solidFill>
                  <a:schemeClr val="tx1"/>
                </a:solidFill>
                <a:effectLst/>
                <a:latin typeface="+mn-lt"/>
                <a:ea typeface="+mn-ea"/>
                <a:cs typeface="+mn-cs"/>
              </a:rPr>
              <a:t>delivers information to frontline service professionals when they need it.</a:t>
            </a:r>
          </a:p>
          <a:p>
            <a:endParaRPr lang="en-NZ" dirty="0"/>
          </a:p>
        </p:txBody>
      </p:sp>
      <p:sp>
        <p:nvSpPr>
          <p:cNvPr id="4" name="Slide Number Placeholder 3"/>
          <p:cNvSpPr>
            <a:spLocks noGrp="1"/>
          </p:cNvSpPr>
          <p:nvPr>
            <p:ph type="sldNum" sz="quarter" idx="10"/>
          </p:nvPr>
        </p:nvSpPr>
        <p:spPr/>
        <p:txBody>
          <a:bodyPr/>
          <a:lstStyle/>
          <a:p>
            <a:fld id="{A1E57D4E-6DAC-4033-A3F0-36D75CD78A55}" type="slidenum">
              <a:rPr lang="en-NZ" smtClean="0"/>
              <a:t>11</a:t>
            </a:fld>
            <a:endParaRPr lang="en-NZ" dirty="0"/>
          </a:p>
        </p:txBody>
      </p:sp>
    </p:spTree>
    <p:extLst>
      <p:ext uri="{BB962C8B-B14F-4D97-AF65-F5344CB8AC3E}">
        <p14:creationId xmlns:p14="http://schemas.microsoft.com/office/powerpoint/2010/main" val="418880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258701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84995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359620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96221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191319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164793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313719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108484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12036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31131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C08CE10-1C92-4710-8843-FEFB0D57310E}" type="datetimeFigureOut">
              <a:rPr lang="en-NZ" smtClean="0"/>
              <a:t>15/05/2017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7CB38E6-1CF4-4643-A870-5AB65B8BDE6C}" type="slidenum">
              <a:rPr lang="en-NZ" smtClean="0"/>
              <a:t>‹#›</a:t>
            </a:fld>
            <a:endParaRPr lang="en-NZ" dirty="0"/>
          </a:p>
        </p:txBody>
      </p:sp>
    </p:spTree>
    <p:extLst>
      <p:ext uri="{BB962C8B-B14F-4D97-AF65-F5344CB8AC3E}">
        <p14:creationId xmlns:p14="http://schemas.microsoft.com/office/powerpoint/2010/main" val="305778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8CE10-1C92-4710-8843-FEFB0D57310E}" type="datetimeFigureOut">
              <a:rPr lang="en-NZ" smtClean="0"/>
              <a:t>15/05/2017</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B38E6-1CF4-4643-A870-5AB65B8BDE6C}" type="slidenum">
              <a:rPr lang="en-NZ" smtClean="0"/>
              <a:t>‹#›</a:t>
            </a:fld>
            <a:endParaRPr lang="en-NZ" dirty="0"/>
          </a:p>
        </p:txBody>
      </p:sp>
    </p:spTree>
    <p:extLst>
      <p:ext uri="{BB962C8B-B14F-4D97-AF65-F5344CB8AC3E}">
        <p14:creationId xmlns:p14="http://schemas.microsoft.com/office/powerpoint/2010/main" val="34066307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d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beehive.govt.nz/release/new-initiative-tairawhiti-social-service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8784" y="1556792"/>
            <a:ext cx="7851648" cy="1440160"/>
          </a:xfrm>
        </p:spPr>
        <p:txBody>
          <a:bodyPr>
            <a:normAutofit fontScale="90000"/>
          </a:bodyPr>
          <a:lstStyle/>
          <a:p>
            <a:pPr algn="ctr"/>
            <a:r>
              <a:rPr lang="en-NZ" dirty="0">
                <a:solidFill>
                  <a:schemeClr val="bg1"/>
                </a:solidFill>
                <a:latin typeface="Museo 700"/>
                <a:cs typeface="Museo 700"/>
              </a:rPr>
              <a:t/>
            </a:r>
            <a:br>
              <a:rPr lang="en-NZ" dirty="0">
                <a:solidFill>
                  <a:schemeClr val="bg1"/>
                </a:solidFill>
                <a:latin typeface="Museo 700"/>
                <a:cs typeface="Museo 700"/>
              </a:rPr>
            </a:br>
            <a:r>
              <a:rPr lang="en-NZ" dirty="0">
                <a:solidFill>
                  <a:schemeClr val="bg1"/>
                </a:solidFill>
                <a:latin typeface="Museo 700"/>
                <a:cs typeface="Museo 700"/>
              </a:rPr>
              <a:t/>
            </a:r>
            <a:br>
              <a:rPr lang="en-NZ" dirty="0">
                <a:solidFill>
                  <a:schemeClr val="bg1"/>
                </a:solidFill>
                <a:latin typeface="Museo 700"/>
                <a:cs typeface="Museo 700"/>
              </a:rPr>
            </a:br>
            <a:r>
              <a:rPr lang="en-NZ" dirty="0" smtClean="0">
                <a:solidFill>
                  <a:schemeClr val="bg1"/>
                </a:solidFill>
                <a:latin typeface="Museo 700"/>
                <a:cs typeface="Museo 700"/>
              </a:rPr>
              <a:t/>
            </a:r>
            <a:br>
              <a:rPr lang="en-NZ" dirty="0" smtClean="0">
                <a:solidFill>
                  <a:schemeClr val="bg1"/>
                </a:solidFill>
                <a:latin typeface="Museo 700"/>
                <a:cs typeface="Museo 700"/>
              </a:rPr>
            </a:br>
            <a:r>
              <a:rPr lang="en-NZ" sz="7300" dirty="0" smtClean="0">
                <a:solidFill>
                  <a:schemeClr val="bg1"/>
                </a:solidFill>
                <a:latin typeface="Museo 700"/>
                <a:cs typeface="Museo 700"/>
              </a:rPr>
              <a:t>Manaaki Tairāwhiti</a:t>
            </a:r>
            <a:r>
              <a:rPr lang="en-NZ" dirty="0" smtClean="0">
                <a:solidFill>
                  <a:schemeClr val="bg1"/>
                </a:solidFill>
                <a:latin typeface="Museo 700"/>
                <a:cs typeface="Museo 700"/>
              </a:rPr>
              <a:t/>
            </a:r>
            <a:br>
              <a:rPr lang="en-NZ" dirty="0" smtClean="0">
                <a:solidFill>
                  <a:schemeClr val="bg1"/>
                </a:solidFill>
                <a:latin typeface="Museo 700"/>
                <a:cs typeface="Museo 700"/>
              </a:rPr>
            </a:br>
            <a:r>
              <a:rPr lang="en-NZ" sz="4000" dirty="0" smtClean="0">
                <a:solidFill>
                  <a:schemeClr val="bg1"/>
                </a:solidFill>
                <a:latin typeface="Museo 300"/>
                <a:cs typeface="Museo 300"/>
              </a:rPr>
              <a:t>Place </a:t>
            </a:r>
            <a:r>
              <a:rPr lang="en-NZ" sz="4000" dirty="0">
                <a:solidFill>
                  <a:schemeClr val="bg1"/>
                </a:solidFill>
                <a:latin typeface="Museo 300"/>
                <a:cs typeface="Museo 300"/>
              </a:rPr>
              <a:t>Based Initiative</a:t>
            </a:r>
            <a:endParaRPr lang="en-NZ" sz="4900" dirty="0">
              <a:solidFill>
                <a:schemeClr val="bg1"/>
              </a:solidFill>
              <a:latin typeface="Museo 300"/>
              <a:cs typeface="Museo 300"/>
            </a:endParaRPr>
          </a:p>
        </p:txBody>
      </p:sp>
      <p:sp>
        <p:nvSpPr>
          <p:cNvPr id="3" name="Subtitle 2"/>
          <p:cNvSpPr>
            <a:spLocks noGrp="1"/>
          </p:cNvSpPr>
          <p:nvPr>
            <p:ph type="subTitle" idx="1"/>
          </p:nvPr>
        </p:nvSpPr>
        <p:spPr>
          <a:xfrm>
            <a:off x="677744" y="3717032"/>
            <a:ext cx="7854696" cy="1656184"/>
          </a:xfrm>
        </p:spPr>
        <p:txBody>
          <a:bodyPr>
            <a:normAutofit fontScale="55000" lnSpcReduction="20000"/>
          </a:bodyPr>
          <a:lstStyle/>
          <a:p>
            <a:endParaRPr lang="en-GB" b="0" i="0" dirty="0" smtClean="0">
              <a:latin typeface="Titillium Regular"/>
              <a:cs typeface="Titillium Regular"/>
            </a:endParaRPr>
          </a:p>
          <a:p>
            <a:endParaRPr lang="en-GB" b="0" i="0" dirty="0">
              <a:latin typeface="Titillium Regular"/>
              <a:cs typeface="Titillium Regular"/>
            </a:endParaRPr>
          </a:p>
          <a:p>
            <a:endParaRPr lang="en-GB" sz="3800" b="1" dirty="0" smtClean="0">
              <a:solidFill>
                <a:schemeClr val="bg1"/>
              </a:solidFill>
              <a:latin typeface="Titillium Black"/>
              <a:cs typeface="Titillium Black"/>
            </a:endParaRPr>
          </a:p>
          <a:p>
            <a:r>
              <a:rPr lang="en-GB" sz="3800" b="1" dirty="0" smtClean="0">
                <a:solidFill>
                  <a:schemeClr val="bg1"/>
                </a:solidFill>
                <a:latin typeface="Titillium Black"/>
                <a:cs typeface="Titillium Black"/>
              </a:rPr>
              <a:t>“</a:t>
            </a:r>
            <a:r>
              <a:rPr lang="en-GB" sz="3800" b="1" dirty="0">
                <a:solidFill>
                  <a:schemeClr val="bg1"/>
                </a:solidFill>
                <a:latin typeface="Titillium Black"/>
                <a:cs typeface="Titillium Black"/>
              </a:rPr>
              <a:t>United leadership that enables </a:t>
            </a:r>
            <a:r>
              <a:rPr lang="en-GB" sz="3800" b="1" dirty="0" smtClean="0">
                <a:solidFill>
                  <a:schemeClr val="bg1"/>
                </a:solidFill>
                <a:latin typeface="Titillium Black"/>
                <a:cs typeface="Titillium Black"/>
              </a:rPr>
              <a:t>whānau</a:t>
            </a:r>
          </a:p>
          <a:p>
            <a:r>
              <a:rPr lang="en-GB" sz="3800" b="1" dirty="0" smtClean="0">
                <a:solidFill>
                  <a:schemeClr val="bg1"/>
                </a:solidFill>
                <a:latin typeface="Titillium Black"/>
                <a:cs typeface="Titillium Black"/>
              </a:rPr>
              <a:t>to </a:t>
            </a:r>
            <a:r>
              <a:rPr lang="en-GB" sz="3800" b="1" dirty="0">
                <a:solidFill>
                  <a:schemeClr val="bg1"/>
                </a:solidFill>
                <a:latin typeface="Titillium Black"/>
                <a:cs typeface="Titillium Black"/>
              </a:rPr>
              <a:t>flourish in Tairāwhiti”</a:t>
            </a:r>
            <a:endParaRPr lang="en-NZ" sz="3800" b="1" dirty="0">
              <a:solidFill>
                <a:schemeClr val="bg1"/>
              </a:solidFill>
              <a:latin typeface="Titillium Black"/>
              <a:cs typeface="Titillium Black"/>
            </a:endParaRPr>
          </a:p>
          <a:p>
            <a:endParaRPr lang="en-NZ" b="0" i="0" dirty="0">
              <a:latin typeface="Titillium Regular"/>
              <a:cs typeface="Titillium Regular"/>
            </a:endParaRPr>
          </a:p>
        </p:txBody>
      </p:sp>
    </p:spTree>
    <p:extLst>
      <p:ext uri="{BB962C8B-B14F-4D97-AF65-F5344CB8AC3E}">
        <p14:creationId xmlns:p14="http://schemas.microsoft.com/office/powerpoint/2010/main" val="185178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NZ" dirty="0" smtClean="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3</a:t>
            </a:r>
            <a:r>
              <a:rPr lang="en-NZ" b="0" i="0" dirty="0" smtClean="0">
                <a:latin typeface="Titillium Regular"/>
                <a:cs typeface="Titillium Regular"/>
              </a:rPr>
              <a:t/>
            </a:r>
            <a:br>
              <a:rPr lang="en-NZ" b="0" i="0" dirty="0" smtClean="0">
                <a:latin typeface="Titillium Regular"/>
                <a:cs typeface="Titillium Regular"/>
              </a:rPr>
            </a:br>
            <a:r>
              <a:rPr lang="en-NZ" sz="3000" b="0" i="0" dirty="0" smtClean="0">
                <a:latin typeface="Titillium Regular"/>
                <a:cs typeface="Titillium Regular"/>
              </a:rPr>
              <a:t>Stakeholder </a:t>
            </a:r>
            <a:r>
              <a:rPr lang="en-NZ" sz="3000" dirty="0">
                <a:latin typeface="Titillium Regular"/>
                <a:cs typeface="Titillium Regular"/>
              </a:rPr>
              <a:t>E</a:t>
            </a:r>
            <a:r>
              <a:rPr lang="en-NZ" sz="3000" b="0" i="0" dirty="0" smtClean="0">
                <a:latin typeface="Titillium Regular"/>
                <a:cs typeface="Titillium Regular"/>
              </a:rPr>
              <a:t>ngagement and </a:t>
            </a:r>
            <a:r>
              <a:rPr lang="en-NZ" sz="3000" dirty="0">
                <a:latin typeface="Titillium Regular"/>
                <a:cs typeface="Titillium Regular"/>
              </a:rPr>
              <a:t>B</a:t>
            </a:r>
            <a:r>
              <a:rPr lang="en-NZ" sz="3000" b="0" i="0" dirty="0" smtClean="0">
                <a:latin typeface="Titillium Regular"/>
                <a:cs typeface="Titillium Regular"/>
              </a:rPr>
              <a:t>uild a</a:t>
            </a:r>
            <a:br>
              <a:rPr lang="en-NZ" sz="3000" b="0" i="0" dirty="0" smtClean="0">
                <a:latin typeface="Titillium Regular"/>
                <a:cs typeface="Titillium Regular"/>
              </a:rPr>
            </a:br>
            <a:r>
              <a:rPr lang="en-NZ" sz="3000" dirty="0" smtClean="0">
                <a:latin typeface="Titillium Regular"/>
                <a:cs typeface="Titillium Regular"/>
              </a:rPr>
              <a:t>L</a:t>
            </a:r>
            <a:r>
              <a:rPr lang="en-NZ" sz="3000" b="0" i="0" dirty="0" smtClean="0">
                <a:latin typeface="Titillium Regular"/>
                <a:cs typeface="Titillium Regular"/>
              </a:rPr>
              <a:t>ocal </a:t>
            </a:r>
            <a:r>
              <a:rPr lang="en-NZ" sz="3000" dirty="0">
                <a:latin typeface="Titillium Regular"/>
                <a:cs typeface="Titillium Regular"/>
              </a:rPr>
              <a:t>E</a:t>
            </a:r>
            <a:r>
              <a:rPr lang="en-NZ" sz="3000" b="0" i="0" dirty="0" smtClean="0">
                <a:latin typeface="Titillium Regular"/>
                <a:cs typeface="Titillium Regular"/>
              </a:rPr>
              <a:t>vidence </a:t>
            </a:r>
            <a:r>
              <a:rPr lang="en-NZ" sz="3000" dirty="0">
                <a:latin typeface="Titillium Regular"/>
                <a:cs typeface="Titillium Regular"/>
              </a:rPr>
              <a:t>B</a:t>
            </a:r>
            <a:r>
              <a:rPr lang="en-NZ" sz="3000" b="0" i="0" dirty="0" smtClean="0">
                <a:latin typeface="Titillium Regular"/>
                <a:cs typeface="Titillium Regular"/>
              </a:rPr>
              <a:t>ase for the Sector</a:t>
            </a:r>
            <a:endParaRPr lang="en-NZ" sz="3000" b="0" i="0" dirty="0">
              <a:latin typeface="Titillium Regular"/>
              <a:cs typeface="Titillium Regular"/>
            </a:endParaRPr>
          </a:p>
        </p:txBody>
      </p:sp>
      <p:sp>
        <p:nvSpPr>
          <p:cNvPr id="3" name="Content Placeholder 2"/>
          <p:cNvSpPr>
            <a:spLocks noGrp="1"/>
          </p:cNvSpPr>
          <p:nvPr>
            <p:ph idx="1"/>
          </p:nvPr>
        </p:nvSpPr>
        <p:spPr>
          <a:xfrm>
            <a:off x="457200" y="1999381"/>
            <a:ext cx="8229600" cy="4525963"/>
          </a:xfrm>
        </p:spPr>
        <p:txBody>
          <a:bodyPr>
            <a:normAutofit fontScale="85000" lnSpcReduction="20000"/>
          </a:bodyPr>
          <a:lstStyle/>
          <a:p>
            <a:endParaRPr lang="en-NZ" b="0" i="0" dirty="0" smtClean="0">
              <a:latin typeface="Titillium Regular"/>
              <a:cs typeface="Titillium Regular"/>
            </a:endParaRPr>
          </a:p>
          <a:p>
            <a:r>
              <a:rPr lang="en-NZ" b="0" i="0" dirty="0" smtClean="0">
                <a:latin typeface="Titillium Regular"/>
                <a:cs typeface="Titillium Regular"/>
              </a:rPr>
              <a:t>Enabling </a:t>
            </a:r>
            <a:r>
              <a:rPr lang="en-NZ" b="0" i="0" dirty="0">
                <a:latin typeface="Titillium Regular"/>
                <a:cs typeface="Titillium Regular"/>
              </a:rPr>
              <a:t>stakeholder </a:t>
            </a:r>
            <a:r>
              <a:rPr lang="en-NZ" b="0" i="0" dirty="0" smtClean="0">
                <a:latin typeface="Titillium Regular"/>
                <a:cs typeface="Titillium Regular"/>
              </a:rPr>
              <a:t>engagement through development of community-led Action plans</a:t>
            </a:r>
          </a:p>
          <a:p>
            <a:pPr marL="0" indent="0">
              <a:buNone/>
            </a:pPr>
            <a:endParaRPr lang="en-NZ" b="0" i="0" dirty="0">
              <a:latin typeface="Titillium Regular"/>
              <a:cs typeface="Titillium Regular"/>
            </a:endParaRPr>
          </a:p>
          <a:p>
            <a:r>
              <a:rPr lang="en-NZ" b="0" i="0" dirty="0">
                <a:latin typeface="Titillium Regular"/>
                <a:cs typeface="Titillium Regular"/>
              </a:rPr>
              <a:t>Building an evidence base of what is working best to inform </a:t>
            </a:r>
            <a:r>
              <a:rPr lang="en-NZ" b="0" i="0" dirty="0" smtClean="0">
                <a:latin typeface="Titillium Regular"/>
                <a:cs typeface="Titillium Regular"/>
              </a:rPr>
              <a:t>future service </a:t>
            </a:r>
            <a:r>
              <a:rPr lang="en-NZ" b="0" i="0" dirty="0">
                <a:latin typeface="Titillium Regular"/>
                <a:cs typeface="Titillium Regular"/>
              </a:rPr>
              <a:t>and funding </a:t>
            </a:r>
            <a:r>
              <a:rPr lang="en-NZ" b="0" i="0" dirty="0" smtClean="0">
                <a:latin typeface="Titillium Regular"/>
                <a:cs typeface="Titillium Regular"/>
              </a:rPr>
              <a:t>decisions</a:t>
            </a:r>
          </a:p>
          <a:p>
            <a:pPr marL="0" indent="0">
              <a:buNone/>
            </a:pPr>
            <a:endParaRPr lang="en-NZ" b="0" i="0" dirty="0" smtClean="0">
              <a:latin typeface="Titillium Regular"/>
              <a:cs typeface="Titillium Regular"/>
            </a:endParaRPr>
          </a:p>
          <a:p>
            <a:r>
              <a:rPr lang="en-NZ" b="0" i="0" dirty="0" smtClean="0">
                <a:latin typeface="Titillium Regular"/>
                <a:cs typeface="Titillium Regular"/>
              </a:rPr>
              <a:t>Appraising all new initiatives that come into Tairāwhiti to ensure alignment with other joint initiatives such as Whangaia Nga Pa Harakeke and Te Pa Harakeke</a:t>
            </a:r>
            <a:endParaRPr lang="en-NZ" b="0" i="0" dirty="0">
              <a:latin typeface="Titillium Regular"/>
              <a:cs typeface="Titillium Regular"/>
            </a:endParaRPr>
          </a:p>
        </p:txBody>
      </p:sp>
    </p:spTree>
    <p:extLst>
      <p:ext uri="{BB962C8B-B14F-4D97-AF65-F5344CB8AC3E}">
        <p14:creationId xmlns:p14="http://schemas.microsoft.com/office/powerpoint/2010/main" val="89934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2981385"/>
              </p:ext>
            </p:extLst>
          </p:nvPr>
        </p:nvGraphicFramePr>
        <p:xfrm>
          <a:off x="457200" y="198884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557808"/>
            <a:ext cx="8229600" cy="1143000"/>
          </a:xfrm>
        </p:spPr>
        <p:txBody>
          <a:bodyPr>
            <a:normAutofit fontScale="90000"/>
          </a:bodyPr>
          <a:lstStyle/>
          <a:p>
            <a:r>
              <a:rPr lang="en-NZ" dirty="0" smtClean="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3</a:t>
            </a:r>
            <a:r>
              <a:rPr lang="en-NZ" b="0" i="0" dirty="0" smtClean="0">
                <a:latin typeface="Titillium Regular"/>
                <a:cs typeface="Titillium Regular"/>
              </a:rPr>
              <a:t/>
            </a:r>
            <a:br>
              <a:rPr lang="en-NZ" b="0" i="0" dirty="0" smtClean="0">
                <a:latin typeface="Titillium Regular"/>
                <a:cs typeface="Titillium Regular"/>
              </a:rPr>
            </a:br>
            <a:r>
              <a:rPr lang="en-NZ" sz="3000" b="0" i="0" dirty="0" smtClean="0">
                <a:latin typeface="Titillium Regular"/>
                <a:cs typeface="Titillium Regular"/>
              </a:rPr>
              <a:t>Stakeholder </a:t>
            </a:r>
            <a:r>
              <a:rPr lang="en-NZ" sz="3000" dirty="0">
                <a:latin typeface="Titillium Regular"/>
                <a:cs typeface="Titillium Regular"/>
              </a:rPr>
              <a:t>E</a:t>
            </a:r>
            <a:r>
              <a:rPr lang="en-NZ" sz="3000" b="0" i="0" dirty="0" smtClean="0">
                <a:latin typeface="Titillium Regular"/>
                <a:cs typeface="Titillium Regular"/>
              </a:rPr>
              <a:t>ngagement and </a:t>
            </a:r>
            <a:r>
              <a:rPr lang="en-NZ" sz="3000" dirty="0">
                <a:latin typeface="Titillium Regular"/>
                <a:cs typeface="Titillium Regular"/>
              </a:rPr>
              <a:t>B</a:t>
            </a:r>
            <a:r>
              <a:rPr lang="en-NZ" sz="3000" b="0" i="0" dirty="0" smtClean="0">
                <a:latin typeface="Titillium Regular"/>
                <a:cs typeface="Titillium Regular"/>
              </a:rPr>
              <a:t>uild a</a:t>
            </a:r>
            <a:br>
              <a:rPr lang="en-NZ" sz="3000" b="0" i="0" dirty="0" smtClean="0">
                <a:latin typeface="Titillium Regular"/>
                <a:cs typeface="Titillium Regular"/>
              </a:rPr>
            </a:br>
            <a:r>
              <a:rPr lang="en-NZ" sz="3000" dirty="0" smtClean="0">
                <a:latin typeface="Titillium Regular"/>
                <a:cs typeface="Titillium Regular"/>
              </a:rPr>
              <a:t>L</a:t>
            </a:r>
            <a:r>
              <a:rPr lang="en-NZ" sz="3000" b="0" i="0" dirty="0" smtClean="0">
                <a:latin typeface="Titillium Regular"/>
                <a:cs typeface="Titillium Regular"/>
              </a:rPr>
              <a:t>ocal </a:t>
            </a:r>
            <a:r>
              <a:rPr lang="en-NZ" sz="3000" dirty="0">
                <a:latin typeface="Titillium Regular"/>
                <a:cs typeface="Titillium Regular"/>
              </a:rPr>
              <a:t>E</a:t>
            </a:r>
            <a:r>
              <a:rPr lang="en-NZ" sz="3000" b="0" i="0" dirty="0" smtClean="0">
                <a:latin typeface="Titillium Regular"/>
                <a:cs typeface="Titillium Regular"/>
              </a:rPr>
              <a:t>vidence </a:t>
            </a:r>
            <a:r>
              <a:rPr lang="en-NZ" sz="3000" dirty="0">
                <a:latin typeface="Titillium Regular"/>
                <a:cs typeface="Titillium Regular"/>
              </a:rPr>
              <a:t>B</a:t>
            </a:r>
            <a:r>
              <a:rPr lang="en-NZ" sz="3000" b="0" i="0" dirty="0" smtClean="0">
                <a:latin typeface="Titillium Regular"/>
                <a:cs typeface="Titillium Regular"/>
              </a:rPr>
              <a:t>ase for the Sector</a:t>
            </a:r>
            <a:endParaRPr lang="en-NZ" sz="3000" b="0" i="0" dirty="0">
              <a:latin typeface="Titillium Regular"/>
              <a:cs typeface="Titillium Regular"/>
            </a:endParaRPr>
          </a:p>
        </p:txBody>
      </p:sp>
    </p:spTree>
    <p:extLst>
      <p:ext uri="{BB962C8B-B14F-4D97-AF65-F5344CB8AC3E}">
        <p14:creationId xmlns:p14="http://schemas.microsoft.com/office/powerpoint/2010/main" val="61918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57808"/>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dirty="0" smtClean="0">
                <a:solidFill>
                  <a:srgbClr val="000000"/>
                </a:solidFill>
                <a:latin typeface="Museo 700"/>
                <a:cs typeface="Museo 700"/>
              </a:rPr>
              <a:t>Manaaki </a:t>
            </a:r>
            <a:r>
              <a:rPr lang="en-NZ" dirty="0" smtClean="0">
                <a:latin typeface="Museo 700"/>
                <a:cs typeface="Museo 700"/>
              </a:rPr>
              <a:t>Tairāwhiti </a:t>
            </a:r>
            <a:r>
              <a:rPr lang="en-NZ" dirty="0" smtClean="0">
                <a:latin typeface="Titillium Regular"/>
                <a:cs typeface="Titillium Regular"/>
              </a:rPr>
              <a:t/>
            </a:r>
            <a:br>
              <a:rPr lang="en-NZ" dirty="0" smtClean="0">
                <a:latin typeface="Titillium Regular"/>
                <a:cs typeface="Titillium Regular"/>
              </a:rPr>
            </a:br>
            <a:r>
              <a:rPr lang="en-NZ" sz="3000" dirty="0" smtClean="0">
                <a:latin typeface="Titillium Regular"/>
                <a:cs typeface="Titillium Regular"/>
              </a:rPr>
              <a:t>Community Engagement – Community Action Plans</a:t>
            </a:r>
            <a:endParaRPr lang="en-NZ" sz="3000" dirty="0">
              <a:latin typeface="Titillium Regular"/>
              <a:cs typeface="Titillium Regular"/>
            </a:endParaRPr>
          </a:p>
        </p:txBody>
      </p:sp>
      <p:sp>
        <p:nvSpPr>
          <p:cNvPr id="7" name="Content Placeholder 2"/>
          <p:cNvSpPr>
            <a:spLocks noGrp="1"/>
          </p:cNvSpPr>
          <p:nvPr>
            <p:ph idx="1"/>
          </p:nvPr>
        </p:nvSpPr>
        <p:spPr>
          <a:xfrm>
            <a:off x="457200" y="1595933"/>
            <a:ext cx="8229600" cy="5001419"/>
          </a:xfrm>
        </p:spPr>
        <p:txBody>
          <a:bodyPr>
            <a:normAutofit fontScale="70000" lnSpcReduction="20000"/>
          </a:bodyPr>
          <a:lstStyle/>
          <a:p>
            <a:pPr marL="457200" lvl="1" indent="0">
              <a:buNone/>
            </a:pPr>
            <a:endParaRPr lang="en-NZ" sz="3600" b="0" i="0" dirty="0">
              <a:solidFill>
                <a:schemeClr val="tx2"/>
              </a:solidFill>
              <a:latin typeface="Titillium Regular"/>
              <a:ea typeface="+mj-ea"/>
              <a:cs typeface="Titillium Regular"/>
            </a:endParaRPr>
          </a:p>
          <a:p>
            <a:pPr marL="457200" lvl="1" indent="0">
              <a:buNone/>
            </a:pPr>
            <a:endParaRPr lang="en-NZ" b="0" i="0" dirty="0" smtClean="0">
              <a:latin typeface="Titillium Regular"/>
              <a:cs typeface="Titillium Regular"/>
            </a:endParaRPr>
          </a:p>
          <a:p>
            <a:pPr lvl="1">
              <a:buFontTx/>
              <a:buChar char="-"/>
            </a:pPr>
            <a:r>
              <a:rPr lang="en-NZ" sz="2600" b="0" i="0" dirty="0" smtClean="0">
                <a:latin typeface="Titillium Regular"/>
                <a:cs typeface="Titillium Regular"/>
              </a:rPr>
              <a:t>Community Safety  </a:t>
            </a:r>
            <a:r>
              <a:rPr lang="en-NZ" sz="2300" b="0" i="0" dirty="0" smtClean="0">
                <a:latin typeface="Titillium Regular"/>
                <a:cs typeface="Titillium Regular"/>
              </a:rPr>
              <a:t>(SAFE Tairāwhiti Community Trust)</a:t>
            </a: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Disability  </a:t>
            </a:r>
            <a:r>
              <a:rPr lang="en-NZ" sz="2300" b="0" i="0" dirty="0" smtClean="0">
                <a:latin typeface="Titillium Regular"/>
                <a:cs typeface="Titillium Regular"/>
              </a:rPr>
              <a:t>(Tairāwhiti Disability Working Group)</a:t>
            </a: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Family Violence Primary Prevention  </a:t>
            </a:r>
            <a:r>
              <a:rPr lang="en-NZ" sz="2300" b="0" i="0" dirty="0" smtClean="0">
                <a:latin typeface="Titillium Regular"/>
                <a:cs typeface="Titillium Regular"/>
              </a:rPr>
              <a:t>(Violence Free Tairāwhiti)</a:t>
            </a:r>
            <a:endParaRPr lang="en-NZ" sz="2600" b="0" i="0" dirty="0" smtClean="0">
              <a:latin typeface="Titillium Regular"/>
              <a:cs typeface="Titillium Regular"/>
            </a:endParaRP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Social Inclusion  </a:t>
            </a:r>
            <a:r>
              <a:rPr lang="en-NZ" sz="2300" b="0" i="0" dirty="0" smtClean="0">
                <a:latin typeface="Titillium Regular"/>
                <a:cs typeface="Titillium Regular"/>
              </a:rPr>
              <a:t>(Prisoner Integration Network and Ruia Project)</a:t>
            </a:r>
            <a:endParaRPr lang="en-NZ" sz="2600" b="0" i="0" dirty="0" smtClean="0">
              <a:latin typeface="Titillium Regular"/>
              <a:cs typeface="Titillium Regular"/>
            </a:endParaRP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Youth</a:t>
            </a:r>
            <a:r>
              <a:rPr lang="en-NZ" sz="2300" b="0" i="0" dirty="0" smtClean="0">
                <a:latin typeface="Titillium Regular"/>
                <a:cs typeface="Titillium Regular"/>
              </a:rPr>
              <a:t>  (</a:t>
            </a:r>
            <a:r>
              <a:rPr lang="en-NZ" sz="2300" dirty="0" smtClean="0">
                <a:latin typeface="Titillium Regular"/>
                <a:cs typeface="Titillium Regular"/>
              </a:rPr>
              <a:t>Tiaki Taiohi</a:t>
            </a:r>
            <a:r>
              <a:rPr lang="en-NZ" sz="2300" b="0" i="0" dirty="0" smtClean="0">
                <a:latin typeface="Titillium Regular"/>
                <a:cs typeface="Titillium Regular"/>
              </a:rPr>
              <a:t> and Youth Service Level Alliance Team)</a:t>
            </a: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Social Housing - </a:t>
            </a:r>
            <a:r>
              <a:rPr lang="en-NZ" sz="2300" b="0" i="0" dirty="0" smtClean="0">
                <a:latin typeface="Titillium Regular"/>
                <a:cs typeface="Titillium Regular"/>
              </a:rPr>
              <a:t>(no previous plan)</a:t>
            </a:r>
            <a:endParaRPr lang="en-NZ" sz="2600" b="0" i="0" dirty="0" smtClean="0">
              <a:latin typeface="Titillium Regular"/>
              <a:cs typeface="Titillium Regular"/>
            </a:endParaRPr>
          </a:p>
          <a:p>
            <a:pPr lvl="1">
              <a:buFontTx/>
              <a:buChar char="-"/>
            </a:pPr>
            <a:endParaRPr lang="en-NZ" sz="2600" b="0" i="0" dirty="0" smtClean="0">
              <a:latin typeface="Titillium Regular"/>
              <a:cs typeface="Titillium Regular"/>
            </a:endParaRPr>
          </a:p>
          <a:p>
            <a:pPr lvl="1">
              <a:buFontTx/>
              <a:buChar char="-"/>
            </a:pPr>
            <a:r>
              <a:rPr lang="en-NZ" sz="2600" b="0" i="0" dirty="0" smtClean="0">
                <a:latin typeface="Titillium Regular"/>
                <a:cs typeface="Titillium Regular"/>
              </a:rPr>
              <a:t>Wairoa Social Sector Leadership – </a:t>
            </a:r>
            <a:r>
              <a:rPr lang="en-NZ" sz="2300" b="0" i="0" dirty="0" smtClean="0">
                <a:latin typeface="Titillium Regular"/>
                <a:cs typeface="Titillium Regular"/>
              </a:rPr>
              <a:t>(no previous plan)</a:t>
            </a:r>
            <a:endParaRPr lang="en-NZ" sz="2600" b="0" i="0" dirty="0" smtClean="0">
              <a:latin typeface="Titillium Regular"/>
              <a:cs typeface="Titillium Regular"/>
            </a:endParaRPr>
          </a:p>
          <a:p>
            <a:pPr marL="0" indent="0">
              <a:buNone/>
            </a:pPr>
            <a:r>
              <a:rPr lang="en-NZ" sz="3100" b="0" i="0" dirty="0" smtClean="0">
                <a:latin typeface="Titillium Regular"/>
                <a:cs typeface="Titillium Regular"/>
              </a:rPr>
              <a:t>	</a:t>
            </a:r>
          </a:p>
          <a:p>
            <a:pPr marL="0" indent="0">
              <a:buNone/>
            </a:pPr>
            <a:endParaRPr lang="en-NZ" b="0" i="0" dirty="0" smtClean="0">
              <a:latin typeface="Titillium Regular"/>
              <a:cs typeface="Titillium Regular"/>
            </a:endParaRPr>
          </a:p>
          <a:p>
            <a:endParaRPr lang="en-NZ" b="0" i="0" dirty="0">
              <a:latin typeface="Titillium Regular"/>
              <a:cs typeface="Titillium Regular"/>
            </a:endParaRPr>
          </a:p>
        </p:txBody>
      </p:sp>
    </p:spTree>
    <p:extLst>
      <p:ext uri="{BB962C8B-B14F-4D97-AF65-F5344CB8AC3E}">
        <p14:creationId xmlns:p14="http://schemas.microsoft.com/office/powerpoint/2010/main" val="290254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347" y="2730328"/>
            <a:ext cx="1397306" cy="13973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731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06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229600" cy="4525963"/>
          </a:xfrm>
        </p:spPr>
        <p:txBody>
          <a:bodyPr>
            <a:normAutofit fontScale="77500" lnSpcReduction="20000"/>
          </a:bodyPr>
          <a:lstStyle/>
          <a:p>
            <a:r>
              <a:rPr lang="en-NZ" b="1" i="0" dirty="0">
                <a:solidFill>
                  <a:srgbClr val="FFFFFF"/>
                </a:solidFill>
                <a:latin typeface="Titillium Bold"/>
                <a:cs typeface="Titillium Bold"/>
              </a:rPr>
              <a:t>Whānau </a:t>
            </a:r>
            <a:r>
              <a:rPr lang="en-NZ" b="1" i="0" dirty="0" smtClean="0">
                <a:solidFill>
                  <a:srgbClr val="FFFFFF"/>
                </a:solidFill>
                <a:latin typeface="Titillium Bold"/>
                <a:cs typeface="Titillium Bold"/>
              </a:rPr>
              <a:t>First </a:t>
            </a:r>
            <a:r>
              <a:rPr lang="en-NZ" b="0" i="0" dirty="0">
                <a:solidFill>
                  <a:srgbClr val="FFFFFF"/>
                </a:solidFill>
                <a:latin typeface="Titillium Regular"/>
                <a:cs typeface="Titillium Regular"/>
              </a:rPr>
              <a:t>– we will consider the needs of tamariki/children and their whānau/families first, before all other considerations</a:t>
            </a:r>
          </a:p>
          <a:p>
            <a:r>
              <a:rPr lang="en-NZ" b="1" i="0" dirty="0">
                <a:solidFill>
                  <a:srgbClr val="FFFFFF"/>
                </a:solidFill>
                <a:latin typeface="Titillium Bold"/>
                <a:cs typeface="Titillium Bold"/>
              </a:rPr>
              <a:t>No </a:t>
            </a:r>
            <a:r>
              <a:rPr lang="en-NZ" b="1" i="0" dirty="0" smtClean="0">
                <a:solidFill>
                  <a:srgbClr val="FFFFFF"/>
                </a:solidFill>
                <a:latin typeface="Titillium Bold"/>
                <a:cs typeface="Titillium Bold"/>
              </a:rPr>
              <a:t>Excuses </a:t>
            </a:r>
            <a:r>
              <a:rPr lang="en-NZ" b="0" i="0" dirty="0">
                <a:solidFill>
                  <a:srgbClr val="FFFFFF"/>
                </a:solidFill>
                <a:latin typeface="Titillium Regular"/>
                <a:cs typeface="Titillium Regular"/>
              </a:rPr>
              <a:t>– we will be solution focused and action orientated. We will not let barriers get in the way of securing outcomes</a:t>
            </a:r>
          </a:p>
          <a:p>
            <a:r>
              <a:rPr lang="en-NZ" b="1" i="0" dirty="0">
                <a:solidFill>
                  <a:srgbClr val="FFFFFF"/>
                </a:solidFill>
                <a:latin typeface="Titillium Bold"/>
                <a:cs typeface="Titillium Bold"/>
              </a:rPr>
              <a:t>Strengths</a:t>
            </a:r>
            <a:r>
              <a:rPr lang="en-NZ" b="0" i="0" dirty="0">
                <a:solidFill>
                  <a:srgbClr val="FFFFFF"/>
                </a:solidFill>
                <a:latin typeface="Titillium Regular"/>
                <a:cs typeface="Titillium Regular"/>
              </a:rPr>
              <a:t> – Our lens and practice methodology will be based on a strengths based approach influenced by the tamariki/children and their whānau/family </a:t>
            </a:r>
          </a:p>
          <a:p>
            <a:r>
              <a:rPr lang="en-NZ" b="1" i="0" dirty="0">
                <a:solidFill>
                  <a:srgbClr val="FFFFFF"/>
                </a:solidFill>
                <a:latin typeface="Titillium Bold"/>
                <a:cs typeface="Titillium Bold"/>
              </a:rPr>
              <a:t>Whānau Ora </a:t>
            </a:r>
            <a:r>
              <a:rPr lang="en-NZ" b="0" i="0" dirty="0">
                <a:solidFill>
                  <a:srgbClr val="FFFFFF"/>
                </a:solidFill>
                <a:latin typeface="Titillium Regular"/>
                <a:cs typeface="Titillium Regular"/>
              </a:rPr>
              <a:t>– Tamariki/children exist in the context of their whānau/family and wider hapu/community. We will use this dynamic in all solutions proposed</a:t>
            </a:r>
          </a:p>
          <a:p>
            <a:endParaRPr lang="en-NZ" b="0" i="0" dirty="0">
              <a:solidFill>
                <a:srgbClr val="FFFFFF"/>
              </a:solidFill>
              <a:latin typeface="Titillium Regular"/>
              <a:cs typeface="Titillium Regular"/>
            </a:endParaRPr>
          </a:p>
        </p:txBody>
      </p:sp>
      <p:sp>
        <p:nvSpPr>
          <p:cNvPr id="5" name="Title 1"/>
          <p:cNvSpPr>
            <a:spLocks noGrp="1"/>
          </p:cNvSpPr>
          <p:nvPr>
            <p:ph type="title"/>
          </p:nvPr>
        </p:nvSpPr>
        <p:spPr>
          <a:xfrm>
            <a:off x="395536" y="476672"/>
            <a:ext cx="8568952" cy="1143000"/>
          </a:xfrm>
        </p:spPr>
        <p:txBody>
          <a:bodyPr>
            <a:normAutofit fontScale="90000"/>
          </a:bodyPr>
          <a:lstStyle/>
          <a:p>
            <a:r>
              <a:rPr lang="en-NZ" dirty="0">
                <a:solidFill>
                  <a:srgbClr val="FFFFFF"/>
                </a:solidFill>
                <a:latin typeface="Museo 700"/>
                <a:cs typeface="Museo 700"/>
              </a:rPr>
              <a:t>Manaaki </a:t>
            </a:r>
            <a:r>
              <a:rPr lang="en-NZ" dirty="0" smtClean="0">
                <a:solidFill>
                  <a:srgbClr val="FFFFFF"/>
                </a:solidFill>
                <a:latin typeface="Museo 700"/>
                <a:cs typeface="Museo 700"/>
              </a:rPr>
              <a:t>Tairāwhiti  </a:t>
            </a:r>
            <a:br>
              <a:rPr lang="en-NZ" dirty="0" smtClean="0">
                <a:solidFill>
                  <a:srgbClr val="FFFFFF"/>
                </a:solidFill>
                <a:latin typeface="Museo 700"/>
                <a:cs typeface="Museo 700"/>
              </a:rPr>
            </a:br>
            <a:r>
              <a:rPr lang="en-NZ" sz="3600" dirty="0" smtClean="0">
                <a:solidFill>
                  <a:srgbClr val="FFFFFF"/>
                </a:solidFill>
                <a:latin typeface="Museo 100"/>
                <a:cs typeface="Museo 100"/>
              </a:rPr>
              <a:t>Principles &amp; Values</a:t>
            </a:r>
            <a:endParaRPr lang="en-NZ" sz="3600" b="0" i="0" dirty="0">
              <a:solidFill>
                <a:srgbClr val="FFFFFF"/>
              </a:solidFill>
              <a:latin typeface="Titillium Regular"/>
              <a:cs typeface="Titillium Regular"/>
            </a:endParaRPr>
          </a:p>
        </p:txBody>
      </p:sp>
    </p:spTree>
    <p:extLst>
      <p:ext uri="{BB962C8B-B14F-4D97-AF65-F5344CB8AC3E}">
        <p14:creationId xmlns:p14="http://schemas.microsoft.com/office/powerpoint/2010/main" val="409317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229600" cy="4525963"/>
          </a:xfrm>
        </p:spPr>
        <p:txBody>
          <a:bodyPr>
            <a:normAutofit fontScale="85000" lnSpcReduction="20000"/>
          </a:bodyPr>
          <a:lstStyle/>
          <a:p>
            <a:r>
              <a:rPr lang="en-NZ" b="1" i="0" dirty="0">
                <a:solidFill>
                  <a:srgbClr val="FFFFFF"/>
                </a:solidFill>
                <a:latin typeface="Titillium Bold"/>
                <a:cs typeface="Titillium Bold"/>
              </a:rPr>
              <a:t>Integration</a:t>
            </a:r>
            <a:r>
              <a:rPr lang="en-NZ" b="0" i="0" dirty="0">
                <a:solidFill>
                  <a:srgbClr val="FFFFFF"/>
                </a:solidFill>
                <a:latin typeface="Titillium Regular"/>
                <a:cs typeface="Titillium Regular"/>
              </a:rPr>
              <a:t> – we will ensure there is a joined up approach. We will not let solutions fail for want of thresholds, commitment and resources</a:t>
            </a:r>
          </a:p>
          <a:p>
            <a:r>
              <a:rPr lang="en-NZ" b="1" i="0" dirty="0">
                <a:solidFill>
                  <a:srgbClr val="FFFFFF"/>
                </a:solidFill>
                <a:latin typeface="Titillium Bold"/>
                <a:cs typeface="Titillium Bold"/>
              </a:rPr>
              <a:t>Evolutionary</a:t>
            </a:r>
            <a:r>
              <a:rPr lang="en-NZ" b="0" i="0" dirty="0">
                <a:solidFill>
                  <a:srgbClr val="FFFFFF"/>
                </a:solidFill>
                <a:latin typeface="Titillium Regular"/>
                <a:cs typeface="Titillium Regular"/>
              </a:rPr>
              <a:t> - We will share learnings to improve our practice and services</a:t>
            </a:r>
          </a:p>
          <a:p>
            <a:r>
              <a:rPr lang="en-NZ" b="1" i="0" dirty="0">
                <a:solidFill>
                  <a:srgbClr val="FFFFFF"/>
                </a:solidFill>
                <a:latin typeface="Titillium Bold"/>
                <a:cs typeface="Titillium Bold"/>
              </a:rPr>
              <a:t>Connected</a:t>
            </a:r>
            <a:r>
              <a:rPr lang="en-NZ" b="0" i="0" dirty="0">
                <a:solidFill>
                  <a:srgbClr val="FFFFFF"/>
                </a:solidFill>
                <a:latin typeface="Titillium Regular"/>
                <a:cs typeface="Titillium Regular"/>
              </a:rPr>
              <a:t> - Ensure everyone has the right information to make the right decisions about services to achieve the best results</a:t>
            </a:r>
          </a:p>
          <a:p>
            <a:r>
              <a:rPr lang="en-NZ" b="1" i="0" dirty="0">
                <a:solidFill>
                  <a:srgbClr val="FFFFFF"/>
                </a:solidFill>
                <a:latin typeface="Titillium Bold"/>
                <a:cs typeface="Titillium Bold"/>
              </a:rPr>
              <a:t>Simple</a:t>
            </a:r>
            <a:r>
              <a:rPr lang="en-NZ" b="0" i="0" dirty="0">
                <a:solidFill>
                  <a:srgbClr val="FFFFFF"/>
                </a:solidFill>
                <a:latin typeface="Titillium Regular"/>
                <a:cs typeface="Titillium Regular"/>
              </a:rPr>
              <a:t> - Simplify processes and service provision</a:t>
            </a:r>
          </a:p>
          <a:p>
            <a:r>
              <a:rPr lang="en-NZ" b="1" i="0" dirty="0">
                <a:solidFill>
                  <a:srgbClr val="FFFFFF"/>
                </a:solidFill>
                <a:latin typeface="Titillium Bold"/>
                <a:cs typeface="Titillium Bold"/>
              </a:rPr>
              <a:t>Pono</a:t>
            </a:r>
            <a:r>
              <a:rPr lang="en-NZ" b="0" i="0" dirty="0">
                <a:solidFill>
                  <a:srgbClr val="FFFFFF"/>
                </a:solidFill>
                <a:latin typeface="Titillium Regular"/>
                <a:cs typeface="Titillium Regular"/>
              </a:rPr>
              <a:t> - Develop honest and trusting working relationships and where there are differences be clear about </a:t>
            </a:r>
            <a:r>
              <a:rPr lang="en-NZ" b="0" i="0" dirty="0" smtClean="0">
                <a:solidFill>
                  <a:srgbClr val="FFFFFF"/>
                </a:solidFill>
                <a:latin typeface="Titillium Regular"/>
                <a:cs typeface="Titillium Regular"/>
              </a:rPr>
              <a:t>why</a:t>
            </a:r>
            <a:endParaRPr lang="en-NZ" b="0" i="0" dirty="0">
              <a:solidFill>
                <a:srgbClr val="FFFFFF"/>
              </a:solidFill>
              <a:latin typeface="Titillium Regular"/>
              <a:cs typeface="Titillium Regular"/>
            </a:endParaRPr>
          </a:p>
          <a:p>
            <a:endParaRPr lang="en-NZ" b="0" i="0" dirty="0">
              <a:solidFill>
                <a:srgbClr val="FFFFFF"/>
              </a:solidFill>
              <a:latin typeface="Titillium Regular"/>
              <a:cs typeface="Titillium Regular"/>
            </a:endParaRPr>
          </a:p>
        </p:txBody>
      </p:sp>
      <p:sp>
        <p:nvSpPr>
          <p:cNvPr id="6" name="Title 1"/>
          <p:cNvSpPr txBox="1">
            <a:spLocks/>
          </p:cNvSpPr>
          <p:nvPr/>
        </p:nvSpPr>
        <p:spPr>
          <a:xfrm>
            <a:off x="395536" y="476672"/>
            <a:ext cx="8568952" cy="11430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dirty="0" smtClean="0">
                <a:solidFill>
                  <a:srgbClr val="FFFFFF"/>
                </a:solidFill>
                <a:latin typeface="Museo 700"/>
                <a:cs typeface="Museo 700"/>
              </a:rPr>
              <a:t>Manaaki Tairāwhiti  </a:t>
            </a:r>
          </a:p>
          <a:p>
            <a:r>
              <a:rPr lang="en-NZ" sz="3600" dirty="0" smtClean="0">
                <a:solidFill>
                  <a:srgbClr val="FFFFFF"/>
                </a:solidFill>
                <a:latin typeface="Museo 100"/>
                <a:cs typeface="Museo 100"/>
              </a:rPr>
              <a:t>Principles &amp; Values</a:t>
            </a:r>
            <a:endParaRPr lang="en-NZ" sz="3600" dirty="0">
              <a:solidFill>
                <a:srgbClr val="FFFFFF"/>
              </a:solidFill>
              <a:latin typeface="Titillium Regular"/>
              <a:cs typeface="Titillium Regular"/>
            </a:endParaRPr>
          </a:p>
        </p:txBody>
      </p:sp>
    </p:spTree>
    <p:extLst>
      <p:ext uri="{BB962C8B-B14F-4D97-AF65-F5344CB8AC3E}">
        <p14:creationId xmlns:p14="http://schemas.microsoft.com/office/powerpoint/2010/main" val="345140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6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0" i="0" dirty="0" smtClean="0">
                <a:solidFill>
                  <a:schemeClr val="bg1"/>
                </a:solidFill>
                <a:latin typeface="Titillium Regular"/>
                <a:cs typeface="Titillium Regular"/>
              </a:rPr>
              <a:t> </a:t>
            </a:r>
            <a:r>
              <a:rPr lang="en-NZ" dirty="0" smtClean="0">
                <a:solidFill>
                  <a:schemeClr val="bg1"/>
                </a:solidFill>
                <a:latin typeface="Museo 700"/>
                <a:cs typeface="Museo 700"/>
              </a:rPr>
              <a:t>Manaaki Tairāwhiti  </a:t>
            </a:r>
            <a:br>
              <a:rPr lang="en-NZ" dirty="0" smtClean="0">
                <a:solidFill>
                  <a:schemeClr val="bg1"/>
                </a:solidFill>
                <a:latin typeface="Museo 700"/>
                <a:cs typeface="Museo 700"/>
              </a:rPr>
            </a:br>
            <a:r>
              <a:rPr lang="en-NZ" dirty="0" smtClean="0">
                <a:solidFill>
                  <a:schemeClr val="bg1"/>
                </a:solidFill>
                <a:latin typeface="Museo 100"/>
                <a:cs typeface="Museo 100"/>
              </a:rPr>
              <a:t>Aspiration</a:t>
            </a:r>
            <a:endParaRPr lang="en-NZ" dirty="0">
              <a:solidFill>
                <a:schemeClr val="bg1"/>
              </a:solidFill>
              <a:latin typeface="Museo 100"/>
              <a:cs typeface="Museo 100"/>
            </a:endParaRPr>
          </a:p>
        </p:txBody>
      </p:sp>
      <p:sp>
        <p:nvSpPr>
          <p:cNvPr id="3" name="Content Placeholder 2"/>
          <p:cNvSpPr>
            <a:spLocks noGrp="1"/>
          </p:cNvSpPr>
          <p:nvPr>
            <p:ph idx="1"/>
          </p:nvPr>
        </p:nvSpPr>
        <p:spPr/>
        <p:txBody>
          <a:bodyPr>
            <a:normAutofit/>
          </a:bodyPr>
          <a:lstStyle/>
          <a:p>
            <a:pPr marL="0" indent="0" algn="ctr">
              <a:buNone/>
            </a:pPr>
            <a:r>
              <a:rPr lang="en-NZ" sz="3600" b="0" i="0" dirty="0" smtClean="0">
                <a:solidFill>
                  <a:schemeClr val="bg1"/>
                </a:solidFill>
                <a:latin typeface="Titillium Regular"/>
                <a:cs typeface="Titillium Regular"/>
              </a:rPr>
              <a:t>Manaaki Tairāwhiti is a group of local Iwi and cross sector leaders, working to change the way that social sector initiatives work together. </a:t>
            </a:r>
          </a:p>
          <a:p>
            <a:pPr marL="0" indent="0" algn="ctr">
              <a:buNone/>
            </a:pPr>
            <a:r>
              <a:rPr lang="en-NZ" sz="3600" b="0" i="0" dirty="0" smtClean="0">
                <a:solidFill>
                  <a:schemeClr val="bg1"/>
                </a:solidFill>
                <a:latin typeface="Titillium Regular"/>
                <a:cs typeface="Titillium Regular"/>
              </a:rPr>
              <a:t> </a:t>
            </a:r>
          </a:p>
          <a:p>
            <a:pPr marL="0" indent="0" algn="ctr">
              <a:buNone/>
            </a:pPr>
            <a:r>
              <a:rPr lang="en-NZ" sz="3600" b="1" i="0" dirty="0" smtClean="0">
                <a:solidFill>
                  <a:schemeClr val="bg1"/>
                </a:solidFill>
                <a:latin typeface="Titillium Bold"/>
                <a:cs typeface="Titillium Bold"/>
              </a:rPr>
              <a:t>Our aspiration is for all </a:t>
            </a:r>
          </a:p>
          <a:p>
            <a:pPr marL="0" indent="0" algn="ctr">
              <a:buNone/>
            </a:pPr>
            <a:r>
              <a:rPr lang="en-NZ" sz="3600" b="1" i="0" dirty="0">
                <a:solidFill>
                  <a:schemeClr val="bg1"/>
                </a:solidFill>
                <a:latin typeface="Titillium Bold"/>
                <a:cs typeface="Titillium Bold"/>
              </a:rPr>
              <a:t>W</a:t>
            </a:r>
            <a:r>
              <a:rPr lang="en-NZ" sz="3600" b="1" i="0" dirty="0" smtClean="0">
                <a:solidFill>
                  <a:schemeClr val="bg1"/>
                </a:solidFill>
                <a:latin typeface="Titillium Bold"/>
                <a:cs typeface="Titillium Bold"/>
              </a:rPr>
              <a:t>hānau in Tairawhiti to flourish.</a:t>
            </a:r>
            <a:endParaRPr lang="en-NZ" sz="3600" b="1" i="0" dirty="0">
              <a:solidFill>
                <a:schemeClr val="bg1"/>
              </a:solidFill>
              <a:latin typeface="Titillium Bold"/>
              <a:cs typeface="Titillium Bold"/>
            </a:endParaRPr>
          </a:p>
        </p:txBody>
      </p:sp>
    </p:spTree>
    <p:extLst>
      <p:ext uri="{BB962C8B-B14F-4D97-AF65-F5344CB8AC3E}">
        <p14:creationId xmlns:p14="http://schemas.microsoft.com/office/powerpoint/2010/main" val="123566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514992"/>
              </p:ext>
            </p:extLst>
          </p:nvPr>
        </p:nvGraphicFramePr>
        <p:xfrm>
          <a:off x="-23446" y="1772816"/>
          <a:ext cx="91440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9464" y="4941168"/>
            <a:ext cx="1368152" cy="954107"/>
          </a:xfrm>
          <a:prstGeom prst="rect">
            <a:avLst/>
          </a:prstGeom>
          <a:noFill/>
        </p:spPr>
        <p:txBody>
          <a:bodyPr wrap="square" rtlCol="0">
            <a:spAutoFit/>
          </a:bodyPr>
          <a:lstStyle/>
          <a:p>
            <a:pPr lvl="0"/>
            <a:r>
              <a:rPr lang="en-NZ" sz="1400" b="1" dirty="0" smtClean="0"/>
              <a:t>Jan 2016 -</a:t>
            </a:r>
            <a:r>
              <a:rPr lang="en-NZ" sz="1400" dirty="0" smtClean="0"/>
              <a:t> Iwi </a:t>
            </a:r>
            <a:r>
              <a:rPr lang="en-NZ" sz="1400" dirty="0"/>
              <a:t>and sector leaders develop proposal.</a:t>
            </a:r>
          </a:p>
        </p:txBody>
      </p:sp>
      <p:cxnSp>
        <p:nvCxnSpPr>
          <p:cNvPr id="13" name="Straight Arrow Connector 12"/>
          <p:cNvCxnSpPr/>
          <p:nvPr/>
        </p:nvCxnSpPr>
        <p:spPr>
          <a:xfrm>
            <a:off x="323528" y="3717032"/>
            <a:ext cx="79928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9464" y="6081682"/>
            <a:ext cx="9034536" cy="646331"/>
          </a:xfrm>
          <a:prstGeom prst="rect">
            <a:avLst/>
          </a:prstGeom>
          <a:noFill/>
        </p:spPr>
        <p:txBody>
          <a:bodyPr wrap="square" rtlCol="0">
            <a:spAutoFit/>
          </a:bodyPr>
          <a:lstStyle/>
          <a:p>
            <a:r>
              <a:rPr lang="en-NZ" dirty="0">
                <a:hlinkClick r:id="rId7"/>
              </a:rPr>
              <a:t>https://</a:t>
            </a:r>
            <a:r>
              <a:rPr lang="en-NZ" dirty="0" smtClean="0">
                <a:hlinkClick r:id="rId7"/>
              </a:rPr>
              <a:t>www.beehive.govt.nz/release/new-initiative-tairawhiti-social-services</a:t>
            </a:r>
            <a:endParaRPr lang="en-NZ" dirty="0" smtClean="0"/>
          </a:p>
          <a:p>
            <a:endParaRPr lang="en-NZ" dirty="0"/>
          </a:p>
        </p:txBody>
      </p:sp>
      <p:sp>
        <p:nvSpPr>
          <p:cNvPr id="9" name="Title 1"/>
          <p:cNvSpPr>
            <a:spLocks noGrp="1"/>
          </p:cNvSpPr>
          <p:nvPr>
            <p:ph type="title"/>
          </p:nvPr>
        </p:nvSpPr>
        <p:spPr>
          <a:xfrm>
            <a:off x="457200" y="274638"/>
            <a:ext cx="8229600" cy="1143000"/>
          </a:xfrm>
        </p:spPr>
        <p:txBody>
          <a:bodyPr>
            <a:normAutofit fontScale="90000"/>
          </a:bodyPr>
          <a:lstStyle/>
          <a:p>
            <a:r>
              <a:rPr lang="en-NZ" b="0" i="0" dirty="0" smtClean="0">
                <a:latin typeface="Titillium Regular"/>
                <a:cs typeface="Titillium Regular"/>
              </a:rPr>
              <a:t> </a:t>
            </a:r>
            <a:r>
              <a:rPr lang="en-NZ" dirty="0" smtClean="0">
                <a:latin typeface="Museo 700"/>
                <a:cs typeface="Museo 700"/>
              </a:rPr>
              <a:t>Manaaki Tairāwhiti  </a:t>
            </a:r>
            <a:br>
              <a:rPr lang="en-NZ" dirty="0" smtClean="0">
                <a:latin typeface="Museo 700"/>
                <a:cs typeface="Museo 700"/>
              </a:rPr>
            </a:br>
            <a:r>
              <a:rPr lang="en-NZ" dirty="0" smtClean="0">
                <a:latin typeface="Museo 100"/>
                <a:cs typeface="Museo 100"/>
              </a:rPr>
              <a:t>Timeline</a:t>
            </a:r>
            <a:endParaRPr lang="en-NZ" dirty="0">
              <a:latin typeface="Museo 100"/>
              <a:cs typeface="Museo 100"/>
            </a:endParaRPr>
          </a:p>
        </p:txBody>
      </p:sp>
    </p:spTree>
    <p:extLst>
      <p:ext uri="{BB962C8B-B14F-4D97-AF65-F5344CB8AC3E}">
        <p14:creationId xmlns:p14="http://schemas.microsoft.com/office/powerpoint/2010/main" val="331410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NZ" b="0" i="0" dirty="0" smtClean="0">
                <a:latin typeface="Titillium Regular"/>
                <a:cs typeface="Titillium Regular"/>
              </a:rPr>
              <a:t> </a:t>
            </a:r>
            <a:r>
              <a:rPr lang="en-NZ" dirty="0" smtClean="0">
                <a:latin typeface="Museo 700"/>
                <a:cs typeface="Museo 700"/>
              </a:rPr>
              <a:t>Manaaki Tairāwhiti  </a:t>
            </a:r>
            <a:r>
              <a:rPr lang="en-NZ" dirty="0" smtClean="0">
                <a:latin typeface="Museo 100"/>
                <a:cs typeface="Museo 100"/>
              </a:rPr>
              <a:t>People</a:t>
            </a:r>
            <a:endParaRPr lang="en-NZ" dirty="0">
              <a:latin typeface="Museo 100"/>
              <a:cs typeface="Museo 100"/>
            </a:endParaRPr>
          </a:p>
        </p:txBody>
      </p:sp>
      <p:graphicFrame>
        <p:nvGraphicFramePr>
          <p:cNvPr id="4" name="Content Placeholder 3"/>
          <p:cNvGraphicFramePr>
            <a:graphicFrameLocks noGrp="1"/>
          </p:cNvGraphicFramePr>
          <p:nvPr>
            <p:ph idx="1"/>
          </p:nvPr>
        </p:nvGraphicFramePr>
        <p:xfrm>
          <a:off x="457200" y="1771311"/>
          <a:ext cx="8229600" cy="4183740"/>
        </p:xfrm>
        <a:graphic>
          <a:graphicData uri="http://schemas.openxmlformats.org/drawingml/2006/table">
            <a:tbl>
              <a:tblPr firstRow="1" firstCol="1" bandRow="1"/>
              <a:tblGrid>
                <a:gridCol w="1360546"/>
                <a:gridCol w="2452904"/>
                <a:gridCol w="1963823"/>
                <a:gridCol w="2452327"/>
              </a:tblGrid>
              <a:tr h="160957">
                <a:tc>
                  <a:txBody>
                    <a:bodyPr/>
                    <a:lstStyle/>
                    <a:p>
                      <a:pPr>
                        <a:lnSpc>
                          <a:spcPct val="120000"/>
                        </a:lnSpc>
                        <a:spcAft>
                          <a:spcPts val="600"/>
                        </a:spcAft>
                      </a:pPr>
                      <a:r>
                        <a:rPr lang="en-NZ" sz="700" b="1">
                          <a:effectLst/>
                          <a:latin typeface="Verdana"/>
                          <a:ea typeface="Calibri"/>
                          <a:cs typeface="Arial"/>
                        </a:rPr>
                        <a:t>Governance Group</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Organisation</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b="1">
                          <a:effectLst/>
                          <a:latin typeface="Verdana"/>
                          <a:ea typeface="Calibri"/>
                          <a:cs typeface="Arial"/>
                        </a:rPr>
                        <a:t>Operations Team</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Organisation</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37">
                <a:tc>
                  <a:txBody>
                    <a:bodyPr/>
                    <a:lstStyle/>
                    <a:p>
                      <a:pPr>
                        <a:lnSpc>
                          <a:spcPct val="120000"/>
                        </a:lnSpc>
                        <a:spcAft>
                          <a:spcPts val="600"/>
                        </a:spcAft>
                      </a:pPr>
                      <a:r>
                        <a:rPr lang="en-NZ" sz="700">
                          <a:effectLst/>
                          <a:latin typeface="Verdana"/>
                          <a:ea typeface="Calibri"/>
                          <a:cs typeface="Arial"/>
                        </a:rPr>
                        <a:t>Herewini Te Koha (Co-Chair) </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Chief Executive, Te Rūnanganui o Ngati Porou</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Anne Huriwai</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Senior Manager Whanau Oranga Services Te Rūnanganui o Ngati Porou </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21">
                <a:tc>
                  <a:txBody>
                    <a:bodyPr/>
                    <a:lstStyle/>
                    <a:p>
                      <a:pPr>
                        <a:lnSpc>
                          <a:spcPct val="120000"/>
                        </a:lnSpc>
                        <a:spcAft>
                          <a:spcPts val="600"/>
                        </a:spcAft>
                      </a:pPr>
                      <a:r>
                        <a:rPr lang="en-NZ" sz="700">
                          <a:effectLst/>
                          <a:latin typeface="Verdana"/>
                          <a:ea typeface="Calibri"/>
                          <a:cs typeface="Arial"/>
                        </a:rPr>
                        <a:t>Ronald Nepe(Co-Chair)</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Chief Executive of Te Rūnanga o Tūranganui a Kiwa </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Benita Cairns</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Chair, Community Response Forum</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915">
                <a:tc>
                  <a:txBody>
                    <a:bodyPr/>
                    <a:lstStyle/>
                    <a:p>
                      <a:pPr>
                        <a:lnSpc>
                          <a:spcPct val="120000"/>
                        </a:lnSpc>
                        <a:spcAft>
                          <a:spcPts val="600"/>
                        </a:spcAft>
                      </a:pPr>
                      <a:r>
                        <a:rPr lang="en-NZ" sz="700">
                          <a:effectLst/>
                          <a:latin typeface="Verdana"/>
                          <a:ea typeface="Calibri"/>
                          <a:cs typeface="Arial"/>
                        </a:rPr>
                        <a:t>Annie Aranui</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Regional Commissioner, Ministry of Social Development</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David Wilson</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Gisborne District Council projects and development manager</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839">
                <a:tc>
                  <a:txBody>
                    <a:bodyPr/>
                    <a:lstStyle/>
                    <a:p>
                      <a:pPr>
                        <a:lnSpc>
                          <a:spcPct val="120000"/>
                        </a:lnSpc>
                        <a:spcAft>
                          <a:spcPts val="600"/>
                        </a:spcAft>
                      </a:pPr>
                      <a:r>
                        <a:rPr lang="en-NZ" sz="700">
                          <a:effectLst/>
                          <a:latin typeface="Verdana"/>
                          <a:ea typeface="Calibri"/>
                          <a:cs typeface="Arial"/>
                        </a:rPr>
                        <a:t>George Henderson</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Acting Operations Director  Department of Corrections</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Dianne Saunders  </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Manager, Barnardos</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069">
                <a:tc>
                  <a:txBody>
                    <a:bodyPr/>
                    <a:lstStyle/>
                    <a:p>
                      <a:pPr>
                        <a:lnSpc>
                          <a:spcPct val="120000"/>
                        </a:lnSpc>
                        <a:spcAft>
                          <a:spcPts val="600"/>
                        </a:spcAft>
                      </a:pPr>
                      <a:r>
                        <a:rPr lang="en-NZ" sz="700">
                          <a:effectLst/>
                          <a:latin typeface="Verdana"/>
                          <a:ea typeface="Calibri"/>
                          <a:cs typeface="Arial"/>
                        </a:rPr>
                        <a:t>Grant Bennett</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Regional Manager Ministry for Vulnerable Children, Oranga Tamariki</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Florrie Brooking</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Site Manager Gisborne Ministry for Vulnerable Children Oranga Tamariki</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44">
                <a:tc>
                  <a:txBody>
                    <a:bodyPr/>
                    <a:lstStyle/>
                    <a:p>
                      <a:pPr>
                        <a:lnSpc>
                          <a:spcPct val="120000"/>
                        </a:lnSpc>
                        <a:spcAft>
                          <a:spcPts val="600"/>
                        </a:spcAft>
                      </a:pPr>
                      <a:r>
                        <a:rPr lang="en-NZ" sz="700">
                          <a:effectLst/>
                          <a:latin typeface="Verdana"/>
                          <a:ea typeface="Calibri"/>
                          <a:cs typeface="Arial"/>
                        </a:rPr>
                        <a:t>Iria Pene</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Iria Pene Regional Manager,  Partnering for Outcomes MVCOT</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Greg Brown</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Senior Sergeant Greg Brown Family Violence &amp; Victim Manager Eastern Police</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77">
                <a:tc>
                  <a:txBody>
                    <a:bodyPr/>
                    <a:lstStyle/>
                    <a:p>
                      <a:pPr>
                        <a:lnSpc>
                          <a:spcPct val="120000"/>
                        </a:lnSpc>
                        <a:spcAft>
                          <a:spcPts val="600"/>
                        </a:spcAft>
                      </a:pPr>
                      <a:r>
                        <a:rPr lang="en-NZ" sz="700">
                          <a:effectLst/>
                          <a:latin typeface="Verdana"/>
                          <a:ea typeface="Calibri"/>
                          <a:cs typeface="Arial"/>
                        </a:rPr>
                        <a:t>Jim Green</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Chief Executive of  District Health Board</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Karen Hocking</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Manager, Learning Support, Ministry of Education, Hawke's Bay / Tairawhiti</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80">
                <a:tc>
                  <a:txBody>
                    <a:bodyPr/>
                    <a:lstStyle/>
                    <a:p>
                      <a:pPr>
                        <a:lnSpc>
                          <a:spcPct val="120000"/>
                        </a:lnSpc>
                        <a:spcAft>
                          <a:spcPts val="600"/>
                        </a:spcAft>
                      </a:pPr>
                      <a:r>
                        <a:rPr lang="en-NZ" sz="700">
                          <a:effectLst/>
                          <a:latin typeface="Verdana"/>
                          <a:ea typeface="Calibri"/>
                          <a:cs typeface="Arial"/>
                        </a:rPr>
                        <a:t>Mere Pohatu</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Director Te Puni Kokiri</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Jane Hopkinson</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Advisor Partnering for Outcomes, Oranga Tamariki</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413">
                <a:tc>
                  <a:txBody>
                    <a:bodyPr/>
                    <a:lstStyle/>
                    <a:p>
                      <a:pPr>
                        <a:lnSpc>
                          <a:spcPct val="120000"/>
                        </a:lnSpc>
                        <a:spcAft>
                          <a:spcPts val="600"/>
                        </a:spcAft>
                      </a:pPr>
                      <a:r>
                        <a:rPr lang="en-NZ" sz="700">
                          <a:effectLst/>
                          <a:latin typeface="Verdana"/>
                          <a:ea typeface="Calibri"/>
                          <a:cs typeface="Arial"/>
                        </a:rPr>
                        <a:t>Rangi Manuel</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Chief Executive of the Māori authority Te Whare Maire O Tapuwai</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Kerry Menefy</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Lead Service Manager, Gisborne</a:t>
                      </a:r>
                      <a:endParaRPr lang="en-NZ" sz="900">
                        <a:effectLst/>
                        <a:latin typeface="Verdana"/>
                        <a:ea typeface="Calibri"/>
                        <a:cs typeface="Arial"/>
                      </a:endParaRPr>
                    </a:p>
                    <a:p>
                      <a:pPr>
                        <a:lnSpc>
                          <a:spcPct val="120000"/>
                        </a:lnSpc>
                        <a:spcAft>
                          <a:spcPts val="600"/>
                        </a:spcAft>
                      </a:pPr>
                      <a:r>
                        <a:rPr lang="en-NZ" sz="700">
                          <a:effectLst/>
                          <a:latin typeface="Verdana"/>
                          <a:ea typeface="Calibri"/>
                          <a:cs typeface="Arial"/>
                        </a:rPr>
                        <a:t>Department of Corrections </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186">
                <a:tc>
                  <a:txBody>
                    <a:bodyPr/>
                    <a:lstStyle/>
                    <a:p>
                      <a:pPr>
                        <a:lnSpc>
                          <a:spcPct val="120000"/>
                        </a:lnSpc>
                        <a:spcAft>
                          <a:spcPts val="600"/>
                        </a:spcAft>
                      </a:pPr>
                      <a:r>
                        <a:rPr lang="en-NZ" sz="700">
                          <a:effectLst/>
                          <a:latin typeface="Verdana"/>
                          <a:ea typeface="Calibri"/>
                          <a:cs typeface="Arial"/>
                        </a:rPr>
                        <a:t>Rehette Stoltz</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Deputy Mayor, Gisborne District Council</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Leslynne Jackson</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Lead, Manaaki Tairawhiti</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56">
                <a:tc>
                  <a:txBody>
                    <a:bodyPr/>
                    <a:lstStyle/>
                    <a:p>
                      <a:pPr>
                        <a:lnSpc>
                          <a:spcPct val="120000"/>
                        </a:lnSpc>
                        <a:spcAft>
                          <a:spcPts val="600"/>
                        </a:spcAft>
                      </a:pPr>
                      <a:r>
                        <a:rPr lang="en-NZ" sz="700">
                          <a:effectLst/>
                          <a:latin typeface="Verdana"/>
                          <a:ea typeface="Calibri"/>
                          <a:cs typeface="Arial"/>
                        </a:rPr>
                        <a:t>Roy Sye</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Regional Director Ministry of Education</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Naomi Whitewood</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Director, Te Pa Harakeke </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92">
                <a:tc>
                  <a:txBody>
                    <a:bodyPr/>
                    <a:lstStyle/>
                    <a:p>
                      <a:pPr>
                        <a:lnSpc>
                          <a:spcPct val="120000"/>
                        </a:lnSpc>
                        <a:spcAft>
                          <a:spcPts val="600"/>
                        </a:spcAft>
                      </a:pPr>
                      <a:r>
                        <a:rPr lang="en-NZ" sz="700">
                          <a:effectLst/>
                          <a:latin typeface="Verdana"/>
                          <a:ea typeface="Calibri"/>
                          <a:cs typeface="Arial"/>
                        </a:rPr>
                        <a:t>Sam Aberahama</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Tairāwhiti  Area Commander  New Zealand Police</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Rewiti Ropiha</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a:effectLst/>
                          <a:latin typeface="Verdana"/>
                          <a:ea typeface="Calibri"/>
                          <a:cs typeface="Arial"/>
                        </a:rPr>
                        <a:t>Chief Executive Tūranga Health</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454">
                <a:tc>
                  <a:txBody>
                    <a:bodyPr/>
                    <a:lstStyle/>
                    <a:p>
                      <a:pPr>
                        <a:lnSpc>
                          <a:spcPct val="120000"/>
                        </a:lnSpc>
                        <a:spcAft>
                          <a:spcPts val="600"/>
                        </a:spcAft>
                      </a:pPr>
                      <a:r>
                        <a:rPr lang="en-NZ" sz="700">
                          <a:effectLst/>
                          <a:latin typeface="Verdana"/>
                          <a:ea typeface="Calibri"/>
                          <a:cs typeface="Arial"/>
                        </a:rPr>
                        <a:t> </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Aft>
                          <a:spcPts val="600"/>
                        </a:spcAft>
                      </a:pPr>
                      <a:r>
                        <a:rPr lang="en-NZ" sz="700">
                          <a:effectLst/>
                          <a:latin typeface="Verdana"/>
                          <a:ea typeface="Calibri"/>
                          <a:cs typeface="Arial"/>
                        </a:rPr>
                        <a:t> </a:t>
                      </a:r>
                      <a:endParaRPr lang="en-NZ" sz="900">
                        <a:effectLst/>
                        <a:latin typeface="Verdana"/>
                        <a:ea typeface="Calibri"/>
                        <a:cs typeface="Arial"/>
                      </a:endParaRPr>
                    </a:p>
                  </a:txBody>
                  <a:tcPr marL="52499" marR="52499" marT="865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r>
                        <a:rPr lang="en-NZ" sz="700">
                          <a:effectLst/>
                          <a:latin typeface="Verdana"/>
                          <a:ea typeface="Calibri"/>
                          <a:cs typeface="Arial"/>
                        </a:rPr>
                        <a:t>Te Pare Meihana</a:t>
                      </a:r>
                      <a:endParaRPr lang="en-NZ" sz="90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20000"/>
                        </a:lnSpc>
                        <a:spcAft>
                          <a:spcPts val="600"/>
                        </a:spcAft>
                      </a:pPr>
                      <a:r>
                        <a:rPr lang="en-NZ" sz="700" dirty="0">
                          <a:effectLst/>
                          <a:latin typeface="Verdana"/>
                          <a:ea typeface="Calibri"/>
                          <a:cs typeface="Arial"/>
                        </a:rPr>
                        <a:t>Change Leader, Kahungunu Executive, Health and Social Care Locality, WAIROA</a:t>
                      </a:r>
                      <a:endParaRPr lang="en-NZ" sz="900" dirty="0">
                        <a:effectLst/>
                        <a:latin typeface="Verdana"/>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996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NZ" sz="3200" b="0" i="0" dirty="0" smtClean="0">
                <a:latin typeface="Titillium Regular"/>
                <a:cs typeface="Titillium Regular"/>
              </a:rPr>
              <a:t>To provide the sector with locally-focussed united leadership that enables whānau perspectives to shape how services connect. </a:t>
            </a:r>
          </a:p>
          <a:p>
            <a:pPr marL="0" indent="0" algn="ctr">
              <a:buNone/>
            </a:pPr>
            <a:r>
              <a:rPr lang="en-NZ" sz="3200" b="0" i="0" dirty="0" smtClean="0">
                <a:latin typeface="Titillium Regular"/>
                <a:cs typeface="Titillium Regular"/>
              </a:rPr>
              <a:t> </a:t>
            </a:r>
          </a:p>
          <a:p>
            <a:pPr marL="0" indent="0" algn="ctr">
              <a:buNone/>
            </a:pPr>
            <a:r>
              <a:rPr lang="en-NZ" sz="3200" b="0" i="0" dirty="0" smtClean="0">
                <a:latin typeface="Titillium Regular"/>
                <a:cs typeface="Titillium Regular"/>
              </a:rPr>
              <a:t>Our united leadership will drive forward the strong social sector collaboration necessary for improved whānau outcomes.</a:t>
            </a:r>
          </a:p>
        </p:txBody>
      </p:sp>
      <p:sp>
        <p:nvSpPr>
          <p:cNvPr id="5" name="Title 1"/>
          <p:cNvSpPr>
            <a:spLocks noGrp="1"/>
          </p:cNvSpPr>
          <p:nvPr>
            <p:ph type="title"/>
          </p:nvPr>
        </p:nvSpPr>
        <p:spPr>
          <a:xfrm>
            <a:off x="457200" y="274638"/>
            <a:ext cx="8229600" cy="1143000"/>
          </a:xfrm>
        </p:spPr>
        <p:txBody>
          <a:bodyPr>
            <a:normAutofit fontScale="90000"/>
          </a:bodyPr>
          <a:lstStyle/>
          <a:p>
            <a:r>
              <a:rPr lang="en-NZ" b="0" i="0" dirty="0" smtClean="0">
                <a:latin typeface="Titillium Regular"/>
                <a:cs typeface="Titillium Regular"/>
              </a:rPr>
              <a:t> </a:t>
            </a:r>
            <a:r>
              <a:rPr lang="en-NZ" dirty="0" smtClean="0">
                <a:latin typeface="Museo 700"/>
                <a:cs typeface="Museo 700"/>
              </a:rPr>
              <a:t>Manaaki Tairāwhiti  </a:t>
            </a:r>
            <a:br>
              <a:rPr lang="en-NZ" dirty="0" smtClean="0">
                <a:latin typeface="Museo 700"/>
                <a:cs typeface="Museo 700"/>
              </a:rPr>
            </a:br>
            <a:r>
              <a:rPr lang="en-NZ" dirty="0" smtClean="0">
                <a:latin typeface="Museo 100"/>
                <a:cs typeface="Museo 100"/>
              </a:rPr>
              <a:t>Purpose</a:t>
            </a:r>
            <a:endParaRPr lang="en-NZ" dirty="0">
              <a:latin typeface="Museo 100"/>
              <a:cs typeface="Museo 100"/>
            </a:endParaRPr>
          </a:p>
        </p:txBody>
      </p:sp>
    </p:spTree>
    <p:extLst>
      <p:ext uri="{BB962C8B-B14F-4D97-AF65-F5344CB8AC3E}">
        <p14:creationId xmlns:p14="http://schemas.microsoft.com/office/powerpoint/2010/main" val="125110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1</a:t>
            </a:r>
            <a:r>
              <a:rPr lang="en-NZ" b="0" i="0" dirty="0" smtClean="0">
                <a:latin typeface="Titillium Regular"/>
                <a:cs typeface="Titillium Regular"/>
              </a:rPr>
              <a:t/>
            </a:r>
            <a:br>
              <a:rPr lang="en-NZ" b="0" i="0" dirty="0" smtClean="0">
                <a:latin typeface="Titillium Regular"/>
                <a:cs typeface="Titillium Regular"/>
              </a:rPr>
            </a:br>
            <a:r>
              <a:rPr lang="en-NZ" sz="3000" b="0" i="0" dirty="0" smtClean="0">
                <a:latin typeface="Titillium Regular"/>
                <a:cs typeface="Titillium Regular"/>
              </a:rPr>
              <a:t>Leadership and Governance</a:t>
            </a:r>
            <a:endParaRPr lang="en-NZ" sz="3000" b="0" i="0" dirty="0">
              <a:latin typeface="Titillium Regular"/>
              <a:cs typeface="Titillium Regular"/>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NZ" b="0" i="0" dirty="0" smtClean="0">
              <a:latin typeface="Titillium Regular"/>
              <a:cs typeface="Titillium Regular"/>
            </a:endParaRPr>
          </a:p>
          <a:p>
            <a:r>
              <a:rPr lang="en-NZ" b="0" i="0" dirty="0" smtClean="0">
                <a:latin typeface="Titillium Regular"/>
                <a:cs typeface="Titillium Regular"/>
              </a:rPr>
              <a:t>De-cluttering the 12 groups that oversee a variety of projects or trials occurring in Tairāwhiti under multiple levels of governance and funding arrangements;</a:t>
            </a:r>
          </a:p>
          <a:p>
            <a:endParaRPr lang="en-NZ" b="0" i="0" dirty="0" smtClean="0">
              <a:latin typeface="Titillium Regular"/>
              <a:cs typeface="Titillium Regular"/>
            </a:endParaRPr>
          </a:p>
          <a:p>
            <a:r>
              <a:rPr lang="en-NZ" b="0" i="0" dirty="0" smtClean="0">
                <a:latin typeface="Titillium Regular"/>
                <a:cs typeface="Titillium Regular"/>
              </a:rPr>
              <a:t>Shifting to a single oversight group with improved line of sight to, and across, the various initiatives and services engaging with whānau in Tairāwhiti </a:t>
            </a:r>
            <a:endParaRPr lang="en-NZ" b="0" i="0" dirty="0">
              <a:latin typeface="Titillium Regular"/>
              <a:cs typeface="Titillium Regular"/>
            </a:endParaRPr>
          </a:p>
        </p:txBody>
      </p:sp>
    </p:spTree>
    <p:extLst>
      <p:ext uri="{BB962C8B-B14F-4D97-AF65-F5344CB8AC3E}">
        <p14:creationId xmlns:p14="http://schemas.microsoft.com/office/powerpoint/2010/main" val="415019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89135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274638"/>
            <a:ext cx="8229600" cy="1143000"/>
          </a:xfrm>
        </p:spPr>
        <p:txBody>
          <a:bodyPr>
            <a:normAutofit fontScale="90000"/>
          </a:bodyPr>
          <a:lstStyle/>
          <a:p>
            <a:r>
              <a:rPr lang="en-NZ" dirty="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1</a:t>
            </a:r>
            <a:r>
              <a:rPr lang="en-NZ" b="0" i="0" dirty="0" smtClean="0">
                <a:latin typeface="Titillium Regular"/>
                <a:cs typeface="Titillium Regular"/>
              </a:rPr>
              <a:t/>
            </a:r>
            <a:br>
              <a:rPr lang="en-NZ" b="0" i="0" dirty="0" smtClean="0">
                <a:latin typeface="Titillium Regular"/>
                <a:cs typeface="Titillium Regular"/>
              </a:rPr>
            </a:br>
            <a:r>
              <a:rPr lang="en-NZ" sz="3000" b="0" i="0" dirty="0" smtClean="0">
                <a:latin typeface="Titillium Regular"/>
                <a:cs typeface="Titillium Regular"/>
              </a:rPr>
              <a:t>Leadership and Governance</a:t>
            </a:r>
            <a:endParaRPr lang="en-NZ" sz="3000" b="0" i="0" dirty="0">
              <a:latin typeface="Titillium Regular"/>
              <a:cs typeface="Titillium Regular"/>
            </a:endParaRPr>
          </a:p>
        </p:txBody>
      </p:sp>
    </p:spTree>
    <p:extLst>
      <p:ext uri="{BB962C8B-B14F-4D97-AF65-F5344CB8AC3E}">
        <p14:creationId xmlns:p14="http://schemas.microsoft.com/office/powerpoint/2010/main" val="284200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568952" cy="1143000"/>
          </a:xfrm>
        </p:spPr>
        <p:txBody>
          <a:bodyPr>
            <a:normAutofit fontScale="90000"/>
          </a:bodyPr>
          <a:lstStyle/>
          <a:p>
            <a:r>
              <a:rPr lang="en-NZ" dirty="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2</a:t>
            </a:r>
            <a:r>
              <a:rPr lang="en-NZ" sz="4400" b="0" i="0" dirty="0" smtClean="0">
                <a:latin typeface="Titillium Regular"/>
                <a:cs typeface="Titillium Regular"/>
              </a:rPr>
              <a:t/>
            </a:r>
            <a:br>
              <a:rPr lang="en-NZ" sz="4400" b="0" i="0" dirty="0" smtClean="0">
                <a:latin typeface="Titillium Regular"/>
                <a:cs typeface="Titillium Regular"/>
              </a:rPr>
            </a:br>
            <a:r>
              <a:rPr lang="en-NZ" sz="3000" b="0" i="0" dirty="0" smtClean="0">
                <a:latin typeface="Titillium Regular"/>
                <a:cs typeface="Titillium Regular"/>
              </a:rPr>
              <a:t>Lead </a:t>
            </a:r>
            <a:r>
              <a:rPr lang="en-NZ" sz="3000" dirty="0">
                <a:latin typeface="Titillium Regular"/>
                <a:cs typeface="Titillium Regular"/>
              </a:rPr>
              <a:t>S</a:t>
            </a:r>
            <a:r>
              <a:rPr lang="en-NZ" sz="3000" b="0" i="0" dirty="0" smtClean="0">
                <a:latin typeface="Titillium Regular"/>
                <a:cs typeface="Titillium Regular"/>
              </a:rPr>
              <a:t>ervice and Practice </a:t>
            </a:r>
            <a:r>
              <a:rPr lang="en-NZ" sz="3000" dirty="0">
                <a:latin typeface="Titillium Regular"/>
                <a:cs typeface="Titillium Regular"/>
              </a:rPr>
              <a:t>I</a:t>
            </a:r>
            <a:r>
              <a:rPr lang="en-NZ" sz="3000" b="0" i="0" dirty="0" smtClean="0">
                <a:latin typeface="Titillium Regular"/>
                <a:cs typeface="Titillium Regular"/>
              </a:rPr>
              <a:t>mprovements</a:t>
            </a:r>
            <a:endParaRPr lang="en-NZ" sz="3000" b="0" i="0" dirty="0">
              <a:latin typeface="Titillium Regular"/>
              <a:cs typeface="Titillium Regular"/>
            </a:endParaRPr>
          </a:p>
        </p:txBody>
      </p:sp>
      <p:sp>
        <p:nvSpPr>
          <p:cNvPr id="3" name="Content Placeholder 2"/>
          <p:cNvSpPr>
            <a:spLocks noGrp="1"/>
          </p:cNvSpPr>
          <p:nvPr>
            <p:ph idx="1"/>
          </p:nvPr>
        </p:nvSpPr>
        <p:spPr/>
        <p:txBody>
          <a:bodyPr>
            <a:normAutofit fontScale="92500"/>
          </a:bodyPr>
          <a:lstStyle/>
          <a:p>
            <a:endParaRPr lang="en-NZ" b="0" i="0" dirty="0" smtClean="0">
              <a:latin typeface="Titillium Regular"/>
              <a:cs typeface="Titillium Regular"/>
            </a:endParaRPr>
          </a:p>
          <a:p>
            <a:r>
              <a:rPr lang="en-NZ" b="0" i="0" dirty="0" smtClean="0">
                <a:latin typeface="Titillium Regular"/>
                <a:cs typeface="Titillium Regular"/>
              </a:rPr>
              <a:t>Promoting information sharing that fosters trust between whānau and service providers, and delivers information to frontline service professionals when they need it</a:t>
            </a:r>
          </a:p>
          <a:p>
            <a:pPr marL="0" indent="0">
              <a:buNone/>
            </a:pPr>
            <a:endParaRPr lang="en-NZ" b="0" i="0" dirty="0" smtClean="0">
              <a:latin typeface="Titillium Regular"/>
              <a:cs typeface="Titillium Regular"/>
            </a:endParaRPr>
          </a:p>
          <a:p>
            <a:r>
              <a:rPr lang="en-NZ" b="0" i="0" dirty="0" smtClean="0">
                <a:latin typeface="Titillium Regular"/>
                <a:cs typeface="Titillium Regular"/>
              </a:rPr>
              <a:t>Building a transparent structure that enables iwi and social sector providers to reshape services and lead practice improvements</a:t>
            </a:r>
          </a:p>
        </p:txBody>
      </p:sp>
    </p:spTree>
    <p:extLst>
      <p:ext uri="{BB962C8B-B14F-4D97-AF65-F5344CB8AC3E}">
        <p14:creationId xmlns:p14="http://schemas.microsoft.com/office/powerpoint/2010/main" val="183937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395536" y="476672"/>
            <a:ext cx="8568952" cy="11430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dirty="0" smtClean="0">
                <a:solidFill>
                  <a:srgbClr val="000000"/>
                </a:solidFill>
                <a:latin typeface="Museo 700"/>
                <a:cs typeface="Museo 700"/>
              </a:rPr>
              <a:t>Manaaki </a:t>
            </a:r>
            <a:r>
              <a:rPr lang="en-NZ" dirty="0" smtClean="0">
                <a:latin typeface="Museo 700"/>
                <a:cs typeface="Museo 700"/>
              </a:rPr>
              <a:t>Tairāwhiti  </a:t>
            </a:r>
            <a:r>
              <a:rPr lang="en-NZ" dirty="0" smtClean="0">
                <a:latin typeface="Museo 100"/>
                <a:cs typeface="Museo 100"/>
              </a:rPr>
              <a:t>Goals 2</a:t>
            </a:r>
            <a:r>
              <a:rPr lang="en-NZ" dirty="0" smtClean="0">
                <a:latin typeface="Titillium Regular"/>
                <a:cs typeface="Titillium Regular"/>
              </a:rPr>
              <a:t/>
            </a:r>
            <a:br>
              <a:rPr lang="en-NZ" dirty="0" smtClean="0">
                <a:latin typeface="Titillium Regular"/>
                <a:cs typeface="Titillium Regular"/>
              </a:rPr>
            </a:br>
            <a:r>
              <a:rPr lang="en-NZ" sz="3000" dirty="0" smtClean="0">
                <a:latin typeface="Titillium Regular"/>
                <a:cs typeface="Titillium Regular"/>
              </a:rPr>
              <a:t>Lead Service and Practice Improvements</a:t>
            </a:r>
            <a:endParaRPr lang="en-NZ" sz="3000" dirty="0">
              <a:latin typeface="Titillium Regular"/>
              <a:cs typeface="Titillium Regular"/>
            </a:endParaRPr>
          </a:p>
        </p:txBody>
      </p:sp>
    </p:spTree>
    <p:extLst>
      <p:ext uri="{BB962C8B-B14F-4D97-AF65-F5344CB8AC3E}">
        <p14:creationId xmlns:p14="http://schemas.microsoft.com/office/powerpoint/2010/main" val="208273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1913</TotalTime>
  <Words>1309</Words>
  <Application>Microsoft Office PowerPoint</Application>
  <PresentationFormat>On-screen Show (4:3)</PresentationFormat>
  <Paragraphs>177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Manaaki Tairāwhiti Place Based Initiative</vt:lpstr>
      <vt:lpstr> Manaaki Tairāwhiti   Aspiration</vt:lpstr>
      <vt:lpstr> Manaaki Tairāwhiti   Timeline</vt:lpstr>
      <vt:lpstr> Manaaki Tairāwhiti  People</vt:lpstr>
      <vt:lpstr> Manaaki Tairāwhiti   Purpose</vt:lpstr>
      <vt:lpstr>Manaaki Tairāwhiti  Goals 1 Leadership and Governance</vt:lpstr>
      <vt:lpstr>Manaaki Tairāwhiti  Goals 1 Leadership and Governance</vt:lpstr>
      <vt:lpstr>Manaaki Tairāwhiti  Goals 2 Lead Service and Practice Improvements</vt:lpstr>
      <vt:lpstr>PowerPoint Presentation</vt:lpstr>
      <vt:lpstr>Manaaki Tairāwhiti  Goals 3 Stakeholder Engagement and Build a Local Evidence Base for the Sector</vt:lpstr>
      <vt:lpstr>Manaaki Tairāwhiti  Goals 3 Stakeholder Engagement and Build a Local Evidence Base for the Sector</vt:lpstr>
      <vt:lpstr>PowerPoint Presentation</vt:lpstr>
      <vt:lpstr>PowerPoint Presentation</vt:lpstr>
      <vt:lpstr>Manaaki Tairāwhiti   Principles &amp; Values</vt:lpstr>
      <vt:lpstr>PowerPoint Presentation</vt:lpstr>
      <vt:lpstr>PowerPoint Presentation</vt:lpstr>
    </vt:vector>
  </TitlesOfParts>
  <Company>Ministry of Social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Manaaki Tairawhiti</dc:title>
  <dc:creator>Leslynne Jackson</dc:creator>
  <cp:lastModifiedBy>Leslynne Jackson</cp:lastModifiedBy>
  <cp:revision>58</cp:revision>
  <cp:lastPrinted>2017-01-19T00:54:35Z</cp:lastPrinted>
  <dcterms:created xsi:type="dcterms:W3CDTF">2016-12-05T04:02:27Z</dcterms:created>
  <dcterms:modified xsi:type="dcterms:W3CDTF">2017-05-15T00:28:20Z</dcterms:modified>
</cp:coreProperties>
</file>